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7" r:id="rId6"/>
    <p:sldId id="263" r:id="rId7"/>
    <p:sldId id="268" r:id="rId8"/>
    <p:sldId id="269" r:id="rId9"/>
    <p:sldId id="270" r:id="rId10"/>
    <p:sldId id="264" r:id="rId11"/>
    <p:sldId id="271" r:id="rId12"/>
    <p:sldId id="265" r:id="rId13"/>
    <p:sldId id="266" r:id="rId14"/>
    <p:sldId id="27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9" autoAdjust="0"/>
    <p:restoredTop sz="94660"/>
  </p:normalViewPr>
  <p:slideViewPr>
    <p:cSldViewPr snapToGrid="0">
      <p:cViewPr>
        <p:scale>
          <a:sx n="60" d="100"/>
          <a:sy n="60" d="100"/>
        </p:scale>
        <p:origin x="1830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648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56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449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53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66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541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43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47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156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483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895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3B6E-C684-441A-B1E4-084D77410955}" type="datetimeFigureOut">
              <a:rPr lang="de-CH" smtClean="0"/>
              <a:t>27.05.2016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86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ularena.com/start/ueber-un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GBwptNWUN4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50" y="-491424"/>
            <a:ext cx="12445250" cy="6110757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79101" y="5202238"/>
            <a:ext cx="9144000" cy="1655762"/>
          </a:xfrm>
        </p:spPr>
        <p:txBody>
          <a:bodyPr/>
          <a:lstStyle/>
          <a:p>
            <a:r>
              <a:rPr lang="de-CH" sz="4800" dirty="0">
                <a:latin typeface="Arial Black" panose="020B0A04020102020204" pitchFamily="34" charset="0"/>
              </a:rPr>
              <a:t>SchulArena</a:t>
            </a:r>
            <a:r>
              <a:rPr lang="de-CH" sz="480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de-CH" sz="4800" dirty="0">
                <a:latin typeface="Arial Black" panose="020B0A04020102020204" pitchFamily="34" charset="0"/>
              </a:rPr>
              <a:t>com</a:t>
            </a:r>
            <a:br>
              <a:rPr lang="de-CH" dirty="0">
                <a:latin typeface="Arial Black" panose="020B0A04020102020204" pitchFamily="34" charset="0"/>
              </a:rPr>
            </a:br>
            <a:r>
              <a:rPr lang="de-CH" dirty="0">
                <a:latin typeface="Arial Black" panose="020B0A04020102020204" pitchFamily="34" charset="0"/>
              </a:rPr>
              <a:t>Kurzvorstellung</a:t>
            </a:r>
          </a:p>
        </p:txBody>
      </p:sp>
    </p:spTree>
    <p:extLst>
      <p:ext uri="{BB962C8B-B14F-4D97-AF65-F5344CB8AC3E}">
        <p14:creationId xmlns:p14="http://schemas.microsoft.com/office/powerpoint/2010/main" val="347785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SchulArena-Shop, wie funktioniert der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Im Shop werden abgeschlossene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Lektionsreihen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verkauft.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29212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Eignen sich v.a. für den 1:1 Einsatz im Schulzimmer.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6715" y="5425066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Produkte von Lehrkräften, daher sehr hoher Praxisbezug.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SchulArena-Shop, wie funktioniert der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Möglichkeit, eigene Produkte zu verkaufen.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29212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Teils sehr aufwändige Eigenproduktionen von SchulArena.com.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6715" y="5900598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Schnelle Lieferung auf Rechnung.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63" y="0"/>
            <a:ext cx="1114425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7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Beständigkeit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SchulArena.com gibt es seit bald 12 Jahren.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29212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Schneller Support und professionelle Datenspeicherung.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6090" y="5531266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Zusammenarbeit mit renommierter IT-Firma aus Zürich garantiert hoch professionelle Plattformen.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Besuchen Sie uns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Über www.schularena.com haben Sie schnellen Zugriff auf all unsere Dienstleistungen.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29212"/>
            <a:ext cx="8742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Wir geben Ihnen auch </a:t>
            </a:r>
            <a:r>
              <a:rPr lang="de-CH" sz="2400">
                <a:latin typeface="Arial" panose="020B0604020202020204" pitchFamily="34" charset="0"/>
                <a:cs typeface="Arial" panose="020B0604020202020204" pitchFamily="34" charset="0"/>
              </a:rPr>
              <a:t>gerne Auskunft: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SchulArena.com GmbH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Neustadt 18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8200 Schaffhausen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Tel: 043 300 30 11 / Support: schularena.com/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6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295" cy="8200434"/>
          </a:xfrm>
          <a:prstGeom prst="rect">
            <a:avLst/>
          </a:prstGeom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334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Was ist SchulArena.com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Eine Webseite für Schülerinnen und Schüler sowie Lehrerinnen und Lehrer.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93380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Initiiert von zwei Sekundarlehrern aus Schaffhausen.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6714" y="5203017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Fünf Mitarbeiter (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Team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) – Rechtsform: GmbH.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5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Was bietet SchulArena.com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SchulArena.com ist in drei Teilbereiche aufgeteilt.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1. Onlineübungen für Schülerinnen und Schüler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2. Arbeitsblätterplattform für Lehrkräfte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3. Onlineshop für Lehrkräfte und Eltern.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66090" y="4900174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Erklärungsfilm – SchulArena.com in einer Minute: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Link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493" y="0"/>
            <a:ext cx="141922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Onlineübungen für </a:t>
            </a:r>
            <a:r>
              <a:rPr lang="de-CH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SchülerInnen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Kostenlose Übungen, passend zu aktuellen Lehrmitteln der Schweiz.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29212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Einzige Plattform mit Hör- und Leseverstehen, welche auch schwierigere Antworten korrigiert.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6090" y="5378900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Vollkommen frei von Werbung.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5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Onlineübungen für </a:t>
            </a:r>
            <a:r>
              <a:rPr lang="de-CH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SchülerInnen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Kostenlos Sprachaufnahmen erstellen mit dem Aufnahmetool recarena.schularena.com.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29212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Kostenlos Übungen selber erstellen mit onlineuebungen.schularena.com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6090" y="5378900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Prüfungsvorbereitung BMS / Mittelschule.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Arbeitsblätterplattform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Modernste Arbeitsblätterplattform für die Sek I in der Schweiz.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29212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Mehr als 20’000 Unterlagen vorhanden.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6090" y="5161934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Keine Download-Beschränkung – für 75.- / Jahr hat man vollen Zugriff auf alle Unterlagen.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7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Arbeitsblätterplattform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Interessante Abo-Modelle für ganze Schulhausteams.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5" y="4129212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Top-Downloads zu aktuellen Themen / Ereignissen, welche in der Schule thematisiert werden können (Lehrplan 21 Bezug).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37964" y="-57751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Arbeitsblätterplattform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Möglichkeit, eigene Unterlagen hochzuladen und 1.- / verwendetem Upload auf die nächste Rechnung gutgeschrieben bekommen.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6716" y="4466096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Sehr viele Lehrkräfte aus der ganzen Deutschschweiz machen mit und sind äusserst zufrieden.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6090" y="5794398"/>
            <a:ext cx="874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Arbeitsblätter zu 95% im Word-Format vorhanden, so dass diese für eigene Bedürfnisse abgeändert werden können.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0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54836" y="6209897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327121"/>
            <a:ext cx="12275128" cy="565848"/>
          </a:xfrm>
        </p:spPr>
        <p:txBody>
          <a:bodyPr>
            <a:normAutofit fontScale="92500" lnSpcReduction="20000"/>
          </a:bodyPr>
          <a:lstStyle/>
          <a:p>
            <a:r>
              <a:rPr lang="de-CH" sz="4800" b="1" dirty="0">
                <a:latin typeface="Arial" panose="020B0604020202020204" pitchFamily="34" charset="0"/>
                <a:cs typeface="Arial" panose="020B0604020202020204" pitchFamily="34" charset="0"/>
              </a:rPr>
              <a:t>Arbeitsblätterplattform</a:t>
            </a:r>
            <a:r>
              <a:rPr lang="de-CH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6716" y="2727158"/>
            <a:ext cx="874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Plattform ist vollkommen offen und kann im Vorfeld weitgehend angeschaut werden. Über 900 Dokumente sind auch ohne Abo downloadbar.</a:t>
            </a:r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2" y="156661"/>
            <a:ext cx="11839575" cy="88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Breitbild</PresentationFormat>
  <Paragraphs>56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</vt:lpstr>
      <vt:lpstr>PowerPoint-Präsentation</vt:lpstr>
      <vt:lpstr>SchulArena.com</vt:lpstr>
      <vt:lpstr>SchulArena.com</vt:lpstr>
      <vt:lpstr>SchulArena.com</vt:lpstr>
      <vt:lpstr>SchulArena.com</vt:lpstr>
      <vt:lpstr>SchulArena.com</vt:lpstr>
      <vt:lpstr>SchulArena.com</vt:lpstr>
      <vt:lpstr>SchulArena.com</vt:lpstr>
      <vt:lpstr>SchulArena.com</vt:lpstr>
      <vt:lpstr>SchulArena.com</vt:lpstr>
      <vt:lpstr>SchulArena.com</vt:lpstr>
      <vt:lpstr>SchulArena.com</vt:lpstr>
      <vt:lpstr>SchulArena.com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Xavier Turpain</dc:creator>
  <cp:lastModifiedBy>Xavier Turpain</cp:lastModifiedBy>
  <cp:revision>9</cp:revision>
  <dcterms:created xsi:type="dcterms:W3CDTF">2016-05-27T11:15:29Z</dcterms:created>
  <dcterms:modified xsi:type="dcterms:W3CDTF">2016-05-27T11:45:37Z</dcterms:modified>
</cp:coreProperties>
</file>