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notesMasterIdLst>
    <p:notesMasterId r:id="rId42"/>
  </p:notesMasterIdLst>
  <p:sldIdLst>
    <p:sldId id="259" r:id="rId2"/>
    <p:sldId id="316" r:id="rId3"/>
    <p:sldId id="298" r:id="rId4"/>
    <p:sldId id="299" r:id="rId5"/>
    <p:sldId id="300" r:id="rId6"/>
    <p:sldId id="266" r:id="rId7"/>
    <p:sldId id="317" r:id="rId8"/>
    <p:sldId id="301" r:id="rId9"/>
    <p:sldId id="318" r:id="rId10"/>
    <p:sldId id="268" r:id="rId11"/>
    <p:sldId id="319" r:id="rId12"/>
    <p:sldId id="302" r:id="rId13"/>
    <p:sldId id="272" r:id="rId14"/>
    <p:sldId id="305" r:id="rId15"/>
    <p:sldId id="274" r:id="rId16"/>
    <p:sldId id="306" r:id="rId17"/>
    <p:sldId id="277" r:id="rId18"/>
    <p:sldId id="326" r:id="rId19"/>
    <p:sldId id="329" r:id="rId20"/>
    <p:sldId id="324" r:id="rId21"/>
    <p:sldId id="307" r:id="rId22"/>
    <p:sldId id="315" r:id="rId23"/>
    <p:sldId id="281" r:id="rId24"/>
    <p:sldId id="283" r:id="rId25"/>
    <p:sldId id="284" r:id="rId26"/>
    <p:sldId id="285" r:id="rId27"/>
    <p:sldId id="286" r:id="rId28"/>
    <p:sldId id="287" r:id="rId29"/>
    <p:sldId id="293" r:id="rId30"/>
    <p:sldId id="331" r:id="rId31"/>
    <p:sldId id="309" r:id="rId32"/>
    <p:sldId id="294" r:id="rId33"/>
    <p:sldId id="332" r:id="rId34"/>
    <p:sldId id="321" r:id="rId35"/>
    <p:sldId id="320" r:id="rId36"/>
    <p:sldId id="325" r:id="rId37"/>
    <p:sldId id="330" r:id="rId38"/>
    <p:sldId id="311" r:id="rId39"/>
    <p:sldId id="322" r:id="rId40"/>
    <p:sldId id="295" r:id="rId41"/>
  </p:sldIdLst>
  <p:sldSz cx="8856663" cy="6264275"/>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Anwender" initials="Office"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96638"/>
    <a:srgbClr val="FF841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16"/>
    <p:restoredTop sz="94690"/>
  </p:normalViewPr>
  <p:slideViewPr>
    <p:cSldViewPr snapToGrid="0" snapToObjects="1">
      <p:cViewPr>
        <p:scale>
          <a:sx n="100" d="100"/>
          <a:sy n="100" d="100"/>
        </p:scale>
        <p:origin x="-288" y="-78"/>
      </p:cViewPr>
      <p:guideLst>
        <p:guide orient="horz" pos="1973"/>
        <p:guide pos="2789"/>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215B87-2E37-F342-A786-6D288FA08DAB}" type="datetimeFigureOut">
              <a:rPr lang="de-DE" smtClean="0"/>
              <a:pPr/>
              <a:t>02.08.2016</a:t>
            </a:fld>
            <a:endParaRPr lang="de-DE"/>
          </a:p>
        </p:txBody>
      </p:sp>
      <p:sp>
        <p:nvSpPr>
          <p:cNvPr id="4" name="Folienbildplatzhalter 3"/>
          <p:cNvSpPr>
            <a:spLocks noGrp="1" noRot="1" noChangeAspect="1"/>
          </p:cNvSpPr>
          <p:nvPr>
            <p:ph type="sldImg" idx="2"/>
          </p:nvPr>
        </p:nvSpPr>
        <p:spPr>
          <a:xfrm>
            <a:off x="1247775" y="1143000"/>
            <a:ext cx="436245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7C7F2-425A-BB4B-A4E5-80B1B8E629E2}" type="slidenum">
              <a:rPr lang="de-DE" smtClean="0"/>
              <a:pPr/>
              <a:t>‹Nr.›</a:t>
            </a:fld>
            <a:endParaRPr lang="de-DE"/>
          </a:p>
        </p:txBody>
      </p:sp>
    </p:spTree>
    <p:extLst>
      <p:ext uri="{BB962C8B-B14F-4D97-AF65-F5344CB8AC3E}">
        <p14:creationId xmlns:p14="http://schemas.microsoft.com/office/powerpoint/2010/main" xmlns="" val="782294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77C7F2-425A-BB4B-A4E5-80B1B8E629E2}" type="slidenum">
              <a:rPr lang="de-DE" smtClean="0"/>
              <a:pPr/>
              <a:t>31</a:t>
            </a:fld>
            <a:endParaRPr lang="de-DE"/>
          </a:p>
        </p:txBody>
      </p:sp>
    </p:spTree>
    <p:extLst>
      <p:ext uri="{BB962C8B-B14F-4D97-AF65-F5344CB8AC3E}">
        <p14:creationId xmlns:p14="http://schemas.microsoft.com/office/powerpoint/2010/main" xmlns="" val="1124707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64250" y="1025195"/>
            <a:ext cx="7528164" cy="2180896"/>
          </a:xfrm>
        </p:spPr>
        <p:txBody>
          <a:bodyPr anchor="b"/>
          <a:lstStyle>
            <a:lvl1pPr algn="ctr">
              <a:defRPr sz="5480"/>
            </a:lvl1pPr>
          </a:lstStyle>
          <a:p>
            <a:r>
              <a:rPr lang="de-DE" smtClean="0"/>
              <a:t>Mastertitelformat bearbeiten</a:t>
            </a:r>
            <a:endParaRPr lang="en-US" dirty="0"/>
          </a:p>
        </p:txBody>
      </p:sp>
      <p:sp>
        <p:nvSpPr>
          <p:cNvPr id="3" name="Subtitle 2"/>
          <p:cNvSpPr>
            <a:spLocks noGrp="1"/>
          </p:cNvSpPr>
          <p:nvPr>
            <p:ph type="subTitle" idx="1"/>
          </p:nvPr>
        </p:nvSpPr>
        <p:spPr>
          <a:xfrm>
            <a:off x="1107083" y="3290195"/>
            <a:ext cx="6642497" cy="1512416"/>
          </a:xfrm>
        </p:spPr>
        <p:txBody>
          <a:bodyPr/>
          <a:lstStyle>
            <a:lvl1pPr marL="0" indent="0" algn="ctr">
              <a:buNone/>
              <a:defRPr sz="2192"/>
            </a:lvl1pPr>
            <a:lvl2pPr marL="417606" indent="0" algn="ctr">
              <a:buNone/>
              <a:defRPr sz="1827"/>
            </a:lvl2pPr>
            <a:lvl3pPr marL="835213" indent="0" algn="ctr">
              <a:buNone/>
              <a:defRPr sz="1644"/>
            </a:lvl3pPr>
            <a:lvl4pPr marL="1252819" indent="0" algn="ctr">
              <a:buNone/>
              <a:defRPr sz="1461"/>
            </a:lvl4pPr>
            <a:lvl5pPr marL="1670426" indent="0" algn="ctr">
              <a:buNone/>
              <a:defRPr sz="1461"/>
            </a:lvl5pPr>
            <a:lvl6pPr marL="2088032" indent="0" algn="ctr">
              <a:buNone/>
              <a:defRPr sz="1461"/>
            </a:lvl6pPr>
            <a:lvl7pPr marL="2505639" indent="0" algn="ctr">
              <a:buNone/>
              <a:defRPr sz="1461"/>
            </a:lvl7pPr>
            <a:lvl8pPr marL="2923245" indent="0" algn="ctr">
              <a:buNone/>
              <a:defRPr sz="1461"/>
            </a:lvl8pPr>
            <a:lvl9pPr marL="3340852" indent="0" algn="ctr">
              <a:buNone/>
              <a:defRPr sz="1461"/>
            </a:lvl9pPr>
          </a:lstStyle>
          <a:p>
            <a:r>
              <a:rPr lang="de-DE" smtClean="0"/>
              <a:t>Master-Untertitelformat bearbeiten</a:t>
            </a:r>
            <a:endParaRPr lang="en-US" dirty="0"/>
          </a:p>
        </p:txBody>
      </p:sp>
      <p:sp>
        <p:nvSpPr>
          <p:cNvPr id="4" name="Date Placeholder 3"/>
          <p:cNvSpPr>
            <a:spLocks noGrp="1"/>
          </p:cNvSpPr>
          <p:nvPr>
            <p:ph type="dt" sz="half" idx="10"/>
          </p:nvPr>
        </p:nvSpPr>
        <p:spPr/>
        <p:txBody>
          <a:bodyPr/>
          <a:lstStyle/>
          <a:p>
            <a:fld id="{04295C3F-7EFD-F141-A575-078B778E0403}" type="datetimeFigureOut">
              <a:rPr lang="de-DE" smtClean="0"/>
              <a:pPr/>
              <a:t>02.08.2016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D787AFE-147F-5544-BF6B-14B2B71853FA}" type="slidenum">
              <a:rPr lang="de-DE" smtClean="0"/>
              <a:pPr/>
              <a:t>‹Nr.›</a:t>
            </a:fld>
            <a:endParaRPr lang="de-DE"/>
          </a:p>
        </p:txBody>
      </p:sp>
    </p:spTree>
    <p:extLst>
      <p:ext uri="{BB962C8B-B14F-4D97-AF65-F5344CB8AC3E}">
        <p14:creationId xmlns:p14="http://schemas.microsoft.com/office/powerpoint/2010/main" xmlns="" val="140974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04295C3F-7EFD-F141-A575-078B778E0403}" type="datetimeFigureOut">
              <a:rPr lang="de-DE" smtClean="0"/>
              <a:pPr/>
              <a:t>02.08.2016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D787AFE-147F-5544-BF6B-14B2B71853FA}" type="slidenum">
              <a:rPr lang="de-DE" smtClean="0"/>
              <a:pPr/>
              <a:t>‹Nr.›</a:t>
            </a:fld>
            <a:endParaRPr lang="de-DE"/>
          </a:p>
        </p:txBody>
      </p:sp>
    </p:spTree>
    <p:extLst>
      <p:ext uri="{BB962C8B-B14F-4D97-AF65-F5344CB8AC3E}">
        <p14:creationId xmlns:p14="http://schemas.microsoft.com/office/powerpoint/2010/main" xmlns="" val="1443224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38050" y="333514"/>
            <a:ext cx="1909718" cy="5308684"/>
          </a:xfrm>
        </p:spPr>
        <p:txBody>
          <a:bodyPr vert="eaVert"/>
          <a:lstStyle/>
          <a:p>
            <a:r>
              <a:rPr lang="de-DE" smtClean="0"/>
              <a:t>Mastertitelformat bearbeiten</a:t>
            </a:r>
            <a:endParaRPr lang="en-US" dirty="0"/>
          </a:p>
        </p:txBody>
      </p:sp>
      <p:sp>
        <p:nvSpPr>
          <p:cNvPr id="3" name="Vertical Text Placeholder 2"/>
          <p:cNvSpPr>
            <a:spLocks noGrp="1"/>
          </p:cNvSpPr>
          <p:nvPr>
            <p:ph type="body" orient="vert" idx="1"/>
          </p:nvPr>
        </p:nvSpPr>
        <p:spPr>
          <a:xfrm>
            <a:off x="608896" y="333514"/>
            <a:ext cx="5618446" cy="5308684"/>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04295C3F-7EFD-F141-A575-078B778E0403}" type="datetimeFigureOut">
              <a:rPr lang="de-DE" smtClean="0"/>
              <a:pPr/>
              <a:t>02.08.2016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D787AFE-147F-5544-BF6B-14B2B71853FA}" type="slidenum">
              <a:rPr lang="de-DE" smtClean="0"/>
              <a:pPr/>
              <a:t>‹Nr.›</a:t>
            </a:fld>
            <a:endParaRPr lang="de-DE"/>
          </a:p>
        </p:txBody>
      </p:sp>
    </p:spTree>
    <p:extLst>
      <p:ext uri="{BB962C8B-B14F-4D97-AF65-F5344CB8AC3E}">
        <p14:creationId xmlns:p14="http://schemas.microsoft.com/office/powerpoint/2010/main" xmlns="" val="441924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Mastertitelformat bearbeiten</a:t>
            </a:r>
            <a:endParaRPr lang="en-US" dirty="0"/>
          </a:p>
        </p:txBody>
      </p:sp>
      <p:sp>
        <p:nvSpPr>
          <p:cNvPr id="3" name="Content Placehold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04295C3F-7EFD-F141-A575-078B778E0403}" type="datetimeFigureOut">
              <a:rPr lang="de-DE" smtClean="0"/>
              <a:pPr/>
              <a:t>02.08.2016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D787AFE-147F-5544-BF6B-14B2B71853FA}" type="slidenum">
              <a:rPr lang="de-DE" smtClean="0"/>
              <a:pPr/>
              <a:t>‹Nr.›</a:t>
            </a:fld>
            <a:endParaRPr lang="de-DE"/>
          </a:p>
        </p:txBody>
      </p:sp>
    </p:spTree>
    <p:extLst>
      <p:ext uri="{BB962C8B-B14F-4D97-AF65-F5344CB8AC3E}">
        <p14:creationId xmlns:p14="http://schemas.microsoft.com/office/powerpoint/2010/main" xmlns="" val="683303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04283" y="1561720"/>
            <a:ext cx="7638872" cy="2605764"/>
          </a:xfrm>
        </p:spPr>
        <p:txBody>
          <a:bodyPr anchor="b"/>
          <a:lstStyle>
            <a:lvl1pPr>
              <a:defRPr sz="5480"/>
            </a:lvl1pPr>
          </a:lstStyle>
          <a:p>
            <a:r>
              <a:rPr lang="de-DE" smtClean="0"/>
              <a:t>Mastertitelformat bearbeiten</a:t>
            </a:r>
            <a:endParaRPr lang="en-US" dirty="0"/>
          </a:p>
        </p:txBody>
      </p:sp>
      <p:sp>
        <p:nvSpPr>
          <p:cNvPr id="3" name="Text Placeholder 2"/>
          <p:cNvSpPr>
            <a:spLocks noGrp="1"/>
          </p:cNvSpPr>
          <p:nvPr>
            <p:ph type="body" idx="1"/>
          </p:nvPr>
        </p:nvSpPr>
        <p:spPr>
          <a:xfrm>
            <a:off x="604283" y="4192136"/>
            <a:ext cx="7638872" cy="1370310"/>
          </a:xfrm>
        </p:spPr>
        <p:txBody>
          <a:bodyPr/>
          <a:lstStyle>
            <a:lvl1pPr marL="0" indent="0">
              <a:buNone/>
              <a:defRPr sz="2192">
                <a:solidFill>
                  <a:schemeClr val="tx1"/>
                </a:solidFill>
              </a:defRPr>
            </a:lvl1pPr>
            <a:lvl2pPr marL="417606" indent="0">
              <a:buNone/>
              <a:defRPr sz="1827">
                <a:solidFill>
                  <a:schemeClr val="tx1">
                    <a:tint val="75000"/>
                  </a:schemeClr>
                </a:solidFill>
              </a:defRPr>
            </a:lvl2pPr>
            <a:lvl3pPr marL="835213" indent="0">
              <a:buNone/>
              <a:defRPr sz="1644">
                <a:solidFill>
                  <a:schemeClr val="tx1">
                    <a:tint val="75000"/>
                  </a:schemeClr>
                </a:solidFill>
              </a:defRPr>
            </a:lvl3pPr>
            <a:lvl4pPr marL="1252819" indent="0">
              <a:buNone/>
              <a:defRPr sz="1461">
                <a:solidFill>
                  <a:schemeClr val="tx1">
                    <a:tint val="75000"/>
                  </a:schemeClr>
                </a:solidFill>
              </a:defRPr>
            </a:lvl4pPr>
            <a:lvl5pPr marL="1670426" indent="0">
              <a:buNone/>
              <a:defRPr sz="1461">
                <a:solidFill>
                  <a:schemeClr val="tx1">
                    <a:tint val="75000"/>
                  </a:schemeClr>
                </a:solidFill>
              </a:defRPr>
            </a:lvl5pPr>
            <a:lvl6pPr marL="2088032" indent="0">
              <a:buNone/>
              <a:defRPr sz="1461">
                <a:solidFill>
                  <a:schemeClr val="tx1">
                    <a:tint val="75000"/>
                  </a:schemeClr>
                </a:solidFill>
              </a:defRPr>
            </a:lvl6pPr>
            <a:lvl7pPr marL="2505639" indent="0">
              <a:buNone/>
              <a:defRPr sz="1461">
                <a:solidFill>
                  <a:schemeClr val="tx1">
                    <a:tint val="75000"/>
                  </a:schemeClr>
                </a:solidFill>
              </a:defRPr>
            </a:lvl7pPr>
            <a:lvl8pPr marL="2923245" indent="0">
              <a:buNone/>
              <a:defRPr sz="1461">
                <a:solidFill>
                  <a:schemeClr val="tx1">
                    <a:tint val="75000"/>
                  </a:schemeClr>
                </a:solidFill>
              </a:defRPr>
            </a:lvl8pPr>
            <a:lvl9pPr marL="3340852" indent="0">
              <a:buNone/>
              <a:defRPr sz="1461">
                <a:solidFill>
                  <a:schemeClr val="tx1">
                    <a:tint val="75000"/>
                  </a:schemeClr>
                </a:solidFill>
              </a:defRPr>
            </a:lvl9pPr>
          </a:lstStyle>
          <a:p>
            <a:pPr lvl="0"/>
            <a:r>
              <a:rPr lang="de-DE" smtClean="0"/>
              <a:t>Mastertextformat bearbeiten</a:t>
            </a:r>
          </a:p>
        </p:txBody>
      </p:sp>
      <p:sp>
        <p:nvSpPr>
          <p:cNvPr id="4" name="Date Placeholder 3"/>
          <p:cNvSpPr>
            <a:spLocks noGrp="1"/>
          </p:cNvSpPr>
          <p:nvPr>
            <p:ph type="dt" sz="half" idx="10"/>
          </p:nvPr>
        </p:nvSpPr>
        <p:spPr/>
        <p:txBody>
          <a:bodyPr/>
          <a:lstStyle/>
          <a:p>
            <a:fld id="{04295C3F-7EFD-F141-A575-078B778E0403}" type="datetimeFigureOut">
              <a:rPr lang="de-DE" smtClean="0"/>
              <a:pPr/>
              <a:t>02.08.2016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D787AFE-147F-5544-BF6B-14B2B71853FA}" type="slidenum">
              <a:rPr lang="de-DE" smtClean="0"/>
              <a:pPr/>
              <a:t>‹Nr.›</a:t>
            </a:fld>
            <a:endParaRPr lang="de-DE"/>
          </a:p>
        </p:txBody>
      </p:sp>
    </p:spTree>
    <p:extLst>
      <p:ext uri="{BB962C8B-B14F-4D97-AF65-F5344CB8AC3E}">
        <p14:creationId xmlns:p14="http://schemas.microsoft.com/office/powerpoint/2010/main" xmlns="" val="1684947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Mastertitelformat bearbeiten</a:t>
            </a:r>
            <a:endParaRPr lang="en-US" dirty="0"/>
          </a:p>
        </p:txBody>
      </p:sp>
      <p:sp>
        <p:nvSpPr>
          <p:cNvPr id="3" name="Content Placeholder 2"/>
          <p:cNvSpPr>
            <a:spLocks noGrp="1"/>
          </p:cNvSpPr>
          <p:nvPr>
            <p:ph sz="half" idx="1"/>
          </p:nvPr>
        </p:nvSpPr>
        <p:spPr>
          <a:xfrm>
            <a:off x="608895" y="1667573"/>
            <a:ext cx="3764082" cy="3974625"/>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4483686" y="1667573"/>
            <a:ext cx="3764082" cy="3974625"/>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04295C3F-7EFD-F141-A575-078B778E0403}" type="datetimeFigureOut">
              <a:rPr lang="de-DE" smtClean="0"/>
              <a:pPr/>
              <a:t>02.08.2016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D787AFE-147F-5544-BF6B-14B2B71853FA}" type="slidenum">
              <a:rPr lang="de-DE" smtClean="0"/>
              <a:pPr/>
              <a:t>‹Nr.›</a:t>
            </a:fld>
            <a:endParaRPr lang="de-DE"/>
          </a:p>
        </p:txBody>
      </p:sp>
    </p:spTree>
    <p:extLst>
      <p:ext uri="{BB962C8B-B14F-4D97-AF65-F5344CB8AC3E}">
        <p14:creationId xmlns:p14="http://schemas.microsoft.com/office/powerpoint/2010/main" xmlns="" val="54065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10049" y="333516"/>
            <a:ext cx="7638872" cy="1210804"/>
          </a:xfrm>
        </p:spPr>
        <p:txBody>
          <a:bodyPr/>
          <a:lstStyle/>
          <a:p>
            <a:r>
              <a:rPr lang="de-DE" smtClean="0"/>
              <a:t>Mastertitelformat bearbeiten</a:t>
            </a:r>
            <a:endParaRPr lang="en-US" dirty="0"/>
          </a:p>
        </p:txBody>
      </p:sp>
      <p:sp>
        <p:nvSpPr>
          <p:cNvPr id="3" name="Text Placeholder 2"/>
          <p:cNvSpPr>
            <a:spLocks noGrp="1"/>
          </p:cNvSpPr>
          <p:nvPr>
            <p:ph type="body" idx="1"/>
          </p:nvPr>
        </p:nvSpPr>
        <p:spPr>
          <a:xfrm>
            <a:off x="610050" y="1535618"/>
            <a:ext cx="3746783" cy="752583"/>
          </a:xfrm>
        </p:spPr>
        <p:txBody>
          <a:bodyPr anchor="b"/>
          <a:lstStyle>
            <a:lvl1pPr marL="0" indent="0">
              <a:buNone/>
              <a:defRPr sz="2192" b="1"/>
            </a:lvl1pPr>
            <a:lvl2pPr marL="417606" indent="0">
              <a:buNone/>
              <a:defRPr sz="1827" b="1"/>
            </a:lvl2pPr>
            <a:lvl3pPr marL="835213" indent="0">
              <a:buNone/>
              <a:defRPr sz="1644" b="1"/>
            </a:lvl3pPr>
            <a:lvl4pPr marL="1252819" indent="0">
              <a:buNone/>
              <a:defRPr sz="1461" b="1"/>
            </a:lvl4pPr>
            <a:lvl5pPr marL="1670426" indent="0">
              <a:buNone/>
              <a:defRPr sz="1461" b="1"/>
            </a:lvl5pPr>
            <a:lvl6pPr marL="2088032" indent="0">
              <a:buNone/>
              <a:defRPr sz="1461" b="1"/>
            </a:lvl6pPr>
            <a:lvl7pPr marL="2505639" indent="0">
              <a:buNone/>
              <a:defRPr sz="1461" b="1"/>
            </a:lvl7pPr>
            <a:lvl8pPr marL="2923245" indent="0">
              <a:buNone/>
              <a:defRPr sz="1461" b="1"/>
            </a:lvl8pPr>
            <a:lvl9pPr marL="3340852" indent="0">
              <a:buNone/>
              <a:defRPr sz="1461" b="1"/>
            </a:lvl9pPr>
          </a:lstStyle>
          <a:p>
            <a:pPr lvl="0"/>
            <a:r>
              <a:rPr lang="de-DE" smtClean="0"/>
              <a:t>Mastertextformat bearbeiten</a:t>
            </a:r>
          </a:p>
        </p:txBody>
      </p:sp>
      <p:sp>
        <p:nvSpPr>
          <p:cNvPr id="4" name="Content Placeholder 3"/>
          <p:cNvSpPr>
            <a:spLocks noGrp="1"/>
          </p:cNvSpPr>
          <p:nvPr>
            <p:ph sz="half" idx="2"/>
          </p:nvPr>
        </p:nvSpPr>
        <p:spPr>
          <a:xfrm>
            <a:off x="610050" y="2288201"/>
            <a:ext cx="3746783" cy="336559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4483686" y="1535618"/>
            <a:ext cx="3765235" cy="752583"/>
          </a:xfrm>
        </p:spPr>
        <p:txBody>
          <a:bodyPr anchor="b"/>
          <a:lstStyle>
            <a:lvl1pPr marL="0" indent="0">
              <a:buNone/>
              <a:defRPr sz="2192" b="1"/>
            </a:lvl1pPr>
            <a:lvl2pPr marL="417606" indent="0">
              <a:buNone/>
              <a:defRPr sz="1827" b="1"/>
            </a:lvl2pPr>
            <a:lvl3pPr marL="835213" indent="0">
              <a:buNone/>
              <a:defRPr sz="1644" b="1"/>
            </a:lvl3pPr>
            <a:lvl4pPr marL="1252819" indent="0">
              <a:buNone/>
              <a:defRPr sz="1461" b="1"/>
            </a:lvl4pPr>
            <a:lvl5pPr marL="1670426" indent="0">
              <a:buNone/>
              <a:defRPr sz="1461" b="1"/>
            </a:lvl5pPr>
            <a:lvl6pPr marL="2088032" indent="0">
              <a:buNone/>
              <a:defRPr sz="1461" b="1"/>
            </a:lvl6pPr>
            <a:lvl7pPr marL="2505639" indent="0">
              <a:buNone/>
              <a:defRPr sz="1461" b="1"/>
            </a:lvl7pPr>
            <a:lvl8pPr marL="2923245" indent="0">
              <a:buNone/>
              <a:defRPr sz="1461" b="1"/>
            </a:lvl8pPr>
            <a:lvl9pPr marL="3340852" indent="0">
              <a:buNone/>
              <a:defRPr sz="1461" b="1"/>
            </a:lvl9pPr>
          </a:lstStyle>
          <a:p>
            <a:pPr lvl="0"/>
            <a:r>
              <a:rPr lang="de-DE" smtClean="0"/>
              <a:t>Mastertextformat bearbeiten</a:t>
            </a:r>
          </a:p>
        </p:txBody>
      </p:sp>
      <p:sp>
        <p:nvSpPr>
          <p:cNvPr id="6" name="Content Placeholder 5"/>
          <p:cNvSpPr>
            <a:spLocks noGrp="1"/>
          </p:cNvSpPr>
          <p:nvPr>
            <p:ph sz="quarter" idx="4"/>
          </p:nvPr>
        </p:nvSpPr>
        <p:spPr>
          <a:xfrm>
            <a:off x="4483686" y="2288201"/>
            <a:ext cx="3765235" cy="336559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04295C3F-7EFD-F141-A575-078B778E0403}" type="datetimeFigureOut">
              <a:rPr lang="de-DE" smtClean="0"/>
              <a:pPr/>
              <a:t>02.08.2016</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9D787AFE-147F-5544-BF6B-14B2B71853FA}" type="slidenum">
              <a:rPr lang="de-DE" smtClean="0"/>
              <a:pPr/>
              <a:t>‹Nr.›</a:t>
            </a:fld>
            <a:endParaRPr lang="de-DE"/>
          </a:p>
        </p:txBody>
      </p:sp>
    </p:spTree>
    <p:extLst>
      <p:ext uri="{BB962C8B-B14F-4D97-AF65-F5344CB8AC3E}">
        <p14:creationId xmlns:p14="http://schemas.microsoft.com/office/powerpoint/2010/main" xmlns="" val="290956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Mastertitelformat bearbeiten</a:t>
            </a:r>
            <a:endParaRPr lang="en-US" dirty="0"/>
          </a:p>
        </p:txBody>
      </p:sp>
      <p:sp>
        <p:nvSpPr>
          <p:cNvPr id="3" name="Date Placeholder 2"/>
          <p:cNvSpPr>
            <a:spLocks noGrp="1"/>
          </p:cNvSpPr>
          <p:nvPr>
            <p:ph type="dt" sz="half" idx="10"/>
          </p:nvPr>
        </p:nvSpPr>
        <p:spPr/>
        <p:txBody>
          <a:bodyPr/>
          <a:lstStyle/>
          <a:p>
            <a:fld id="{04295C3F-7EFD-F141-A575-078B778E0403}" type="datetimeFigureOut">
              <a:rPr lang="de-DE" smtClean="0"/>
              <a:pPr/>
              <a:t>02.08.2016</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9D787AFE-147F-5544-BF6B-14B2B71853FA}" type="slidenum">
              <a:rPr lang="de-DE" smtClean="0"/>
              <a:pPr/>
              <a:t>‹Nr.›</a:t>
            </a:fld>
            <a:endParaRPr lang="de-DE"/>
          </a:p>
        </p:txBody>
      </p:sp>
    </p:spTree>
    <p:extLst>
      <p:ext uri="{BB962C8B-B14F-4D97-AF65-F5344CB8AC3E}">
        <p14:creationId xmlns:p14="http://schemas.microsoft.com/office/powerpoint/2010/main" xmlns="" val="284841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95C3F-7EFD-F141-A575-078B778E0403}" type="datetimeFigureOut">
              <a:rPr lang="de-DE" smtClean="0"/>
              <a:pPr/>
              <a:t>02.08.2016</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9D787AFE-147F-5544-BF6B-14B2B71853FA}" type="slidenum">
              <a:rPr lang="de-DE" smtClean="0"/>
              <a:pPr/>
              <a:t>‹Nr.›</a:t>
            </a:fld>
            <a:endParaRPr lang="de-DE"/>
          </a:p>
        </p:txBody>
      </p:sp>
    </p:spTree>
    <p:extLst>
      <p:ext uri="{BB962C8B-B14F-4D97-AF65-F5344CB8AC3E}">
        <p14:creationId xmlns:p14="http://schemas.microsoft.com/office/powerpoint/2010/main" xmlns="" val="587553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10049" y="417618"/>
            <a:ext cx="2856504" cy="1461664"/>
          </a:xfrm>
        </p:spPr>
        <p:txBody>
          <a:bodyPr anchor="b"/>
          <a:lstStyle>
            <a:lvl1pPr>
              <a:defRPr sz="2923"/>
            </a:lvl1pPr>
          </a:lstStyle>
          <a:p>
            <a:r>
              <a:rPr lang="de-DE" smtClean="0"/>
              <a:t>Mastertitelformat bearbeiten</a:t>
            </a:r>
            <a:endParaRPr lang="en-US" dirty="0"/>
          </a:p>
        </p:txBody>
      </p:sp>
      <p:sp>
        <p:nvSpPr>
          <p:cNvPr id="3" name="Content Placeholder 2"/>
          <p:cNvSpPr>
            <a:spLocks noGrp="1"/>
          </p:cNvSpPr>
          <p:nvPr>
            <p:ph idx="1"/>
          </p:nvPr>
        </p:nvSpPr>
        <p:spPr>
          <a:xfrm>
            <a:off x="3765235" y="901941"/>
            <a:ext cx="4483686" cy="4451695"/>
          </a:xfrm>
        </p:spPr>
        <p:txBody>
          <a:bodyPr/>
          <a:lstStyle>
            <a:lvl1pPr>
              <a:defRPr sz="2923"/>
            </a:lvl1pPr>
            <a:lvl2pPr>
              <a:defRPr sz="2558"/>
            </a:lvl2pPr>
            <a:lvl3pPr>
              <a:defRPr sz="2192"/>
            </a:lvl3pPr>
            <a:lvl4pPr>
              <a:defRPr sz="1827"/>
            </a:lvl4pPr>
            <a:lvl5pPr>
              <a:defRPr sz="1827"/>
            </a:lvl5pPr>
            <a:lvl6pPr>
              <a:defRPr sz="1827"/>
            </a:lvl6pPr>
            <a:lvl7pPr>
              <a:defRPr sz="1827"/>
            </a:lvl7pPr>
            <a:lvl8pPr>
              <a:defRPr sz="1827"/>
            </a:lvl8pPr>
            <a:lvl9pPr>
              <a:defRPr sz="1827"/>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610049" y="1879283"/>
            <a:ext cx="2856504" cy="3481603"/>
          </a:xfrm>
        </p:spPr>
        <p:txBody>
          <a:bodyPr/>
          <a:lstStyle>
            <a:lvl1pPr marL="0" indent="0">
              <a:buNone/>
              <a:defRPr sz="1461"/>
            </a:lvl1pPr>
            <a:lvl2pPr marL="417606" indent="0">
              <a:buNone/>
              <a:defRPr sz="1279"/>
            </a:lvl2pPr>
            <a:lvl3pPr marL="835213" indent="0">
              <a:buNone/>
              <a:defRPr sz="1096"/>
            </a:lvl3pPr>
            <a:lvl4pPr marL="1252819" indent="0">
              <a:buNone/>
              <a:defRPr sz="913"/>
            </a:lvl4pPr>
            <a:lvl5pPr marL="1670426" indent="0">
              <a:buNone/>
              <a:defRPr sz="913"/>
            </a:lvl5pPr>
            <a:lvl6pPr marL="2088032" indent="0">
              <a:buNone/>
              <a:defRPr sz="913"/>
            </a:lvl6pPr>
            <a:lvl7pPr marL="2505639" indent="0">
              <a:buNone/>
              <a:defRPr sz="913"/>
            </a:lvl7pPr>
            <a:lvl8pPr marL="2923245" indent="0">
              <a:buNone/>
              <a:defRPr sz="913"/>
            </a:lvl8pPr>
            <a:lvl9pPr marL="3340852" indent="0">
              <a:buNone/>
              <a:defRPr sz="913"/>
            </a:lvl9pPr>
          </a:lstStyle>
          <a:p>
            <a:pPr lvl="0"/>
            <a:r>
              <a:rPr lang="de-DE" smtClean="0"/>
              <a:t>Mastertextformat bearbeiten</a:t>
            </a:r>
          </a:p>
        </p:txBody>
      </p:sp>
      <p:sp>
        <p:nvSpPr>
          <p:cNvPr id="5" name="Date Placeholder 4"/>
          <p:cNvSpPr>
            <a:spLocks noGrp="1"/>
          </p:cNvSpPr>
          <p:nvPr>
            <p:ph type="dt" sz="half" idx="10"/>
          </p:nvPr>
        </p:nvSpPr>
        <p:spPr/>
        <p:txBody>
          <a:bodyPr/>
          <a:lstStyle/>
          <a:p>
            <a:fld id="{04295C3F-7EFD-F141-A575-078B778E0403}" type="datetimeFigureOut">
              <a:rPr lang="de-DE" smtClean="0"/>
              <a:pPr/>
              <a:t>02.08.2016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D787AFE-147F-5544-BF6B-14B2B71853FA}" type="slidenum">
              <a:rPr lang="de-DE" smtClean="0"/>
              <a:pPr/>
              <a:t>‹Nr.›</a:t>
            </a:fld>
            <a:endParaRPr lang="de-DE"/>
          </a:p>
        </p:txBody>
      </p:sp>
    </p:spTree>
    <p:extLst>
      <p:ext uri="{BB962C8B-B14F-4D97-AF65-F5344CB8AC3E}">
        <p14:creationId xmlns:p14="http://schemas.microsoft.com/office/powerpoint/2010/main" xmlns="" val="888605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10049" y="417618"/>
            <a:ext cx="2856504" cy="1461664"/>
          </a:xfrm>
        </p:spPr>
        <p:txBody>
          <a:bodyPr anchor="b"/>
          <a:lstStyle>
            <a:lvl1pPr>
              <a:defRPr sz="2923"/>
            </a:lvl1pPr>
          </a:lstStyle>
          <a:p>
            <a:r>
              <a:rPr lang="de-DE" smtClean="0"/>
              <a:t>Mastertitelformat bearbeiten</a:t>
            </a:r>
            <a:endParaRPr lang="en-US" dirty="0"/>
          </a:p>
        </p:txBody>
      </p:sp>
      <p:sp>
        <p:nvSpPr>
          <p:cNvPr id="3" name="Picture Placeholder 2"/>
          <p:cNvSpPr>
            <a:spLocks noGrp="1" noChangeAspect="1"/>
          </p:cNvSpPr>
          <p:nvPr>
            <p:ph type="pic" idx="1"/>
          </p:nvPr>
        </p:nvSpPr>
        <p:spPr>
          <a:xfrm>
            <a:off x="3765235" y="901941"/>
            <a:ext cx="4483686" cy="4451695"/>
          </a:xfrm>
        </p:spPr>
        <p:txBody>
          <a:bodyPr anchor="t"/>
          <a:lstStyle>
            <a:lvl1pPr marL="0" indent="0">
              <a:buNone/>
              <a:defRPr sz="2923"/>
            </a:lvl1pPr>
            <a:lvl2pPr marL="417606" indent="0">
              <a:buNone/>
              <a:defRPr sz="2558"/>
            </a:lvl2pPr>
            <a:lvl3pPr marL="835213" indent="0">
              <a:buNone/>
              <a:defRPr sz="2192"/>
            </a:lvl3pPr>
            <a:lvl4pPr marL="1252819" indent="0">
              <a:buNone/>
              <a:defRPr sz="1827"/>
            </a:lvl4pPr>
            <a:lvl5pPr marL="1670426" indent="0">
              <a:buNone/>
              <a:defRPr sz="1827"/>
            </a:lvl5pPr>
            <a:lvl6pPr marL="2088032" indent="0">
              <a:buNone/>
              <a:defRPr sz="1827"/>
            </a:lvl6pPr>
            <a:lvl7pPr marL="2505639" indent="0">
              <a:buNone/>
              <a:defRPr sz="1827"/>
            </a:lvl7pPr>
            <a:lvl8pPr marL="2923245" indent="0">
              <a:buNone/>
              <a:defRPr sz="1827"/>
            </a:lvl8pPr>
            <a:lvl9pPr marL="3340852" indent="0">
              <a:buNone/>
              <a:defRPr sz="1827"/>
            </a:lvl9pPr>
          </a:lstStyle>
          <a:p>
            <a:r>
              <a:rPr lang="de-DE" smtClean="0"/>
              <a:t>Bild auf Platzhalter ziehen oder durch Klicken auf Symbol hinzufügen</a:t>
            </a:r>
            <a:endParaRPr lang="en-US" dirty="0"/>
          </a:p>
        </p:txBody>
      </p:sp>
      <p:sp>
        <p:nvSpPr>
          <p:cNvPr id="4" name="Text Placeholder 3"/>
          <p:cNvSpPr>
            <a:spLocks noGrp="1"/>
          </p:cNvSpPr>
          <p:nvPr>
            <p:ph type="body" sz="half" idx="2"/>
          </p:nvPr>
        </p:nvSpPr>
        <p:spPr>
          <a:xfrm>
            <a:off x="610049" y="1879283"/>
            <a:ext cx="2856504" cy="3481603"/>
          </a:xfrm>
        </p:spPr>
        <p:txBody>
          <a:bodyPr/>
          <a:lstStyle>
            <a:lvl1pPr marL="0" indent="0">
              <a:buNone/>
              <a:defRPr sz="1461"/>
            </a:lvl1pPr>
            <a:lvl2pPr marL="417606" indent="0">
              <a:buNone/>
              <a:defRPr sz="1279"/>
            </a:lvl2pPr>
            <a:lvl3pPr marL="835213" indent="0">
              <a:buNone/>
              <a:defRPr sz="1096"/>
            </a:lvl3pPr>
            <a:lvl4pPr marL="1252819" indent="0">
              <a:buNone/>
              <a:defRPr sz="913"/>
            </a:lvl4pPr>
            <a:lvl5pPr marL="1670426" indent="0">
              <a:buNone/>
              <a:defRPr sz="913"/>
            </a:lvl5pPr>
            <a:lvl6pPr marL="2088032" indent="0">
              <a:buNone/>
              <a:defRPr sz="913"/>
            </a:lvl6pPr>
            <a:lvl7pPr marL="2505639" indent="0">
              <a:buNone/>
              <a:defRPr sz="913"/>
            </a:lvl7pPr>
            <a:lvl8pPr marL="2923245" indent="0">
              <a:buNone/>
              <a:defRPr sz="913"/>
            </a:lvl8pPr>
            <a:lvl9pPr marL="3340852" indent="0">
              <a:buNone/>
              <a:defRPr sz="913"/>
            </a:lvl9pPr>
          </a:lstStyle>
          <a:p>
            <a:pPr lvl="0"/>
            <a:r>
              <a:rPr lang="de-DE" smtClean="0"/>
              <a:t>Mastertextformat bearbeiten</a:t>
            </a:r>
          </a:p>
        </p:txBody>
      </p:sp>
      <p:sp>
        <p:nvSpPr>
          <p:cNvPr id="5" name="Date Placeholder 4"/>
          <p:cNvSpPr>
            <a:spLocks noGrp="1"/>
          </p:cNvSpPr>
          <p:nvPr>
            <p:ph type="dt" sz="half" idx="10"/>
          </p:nvPr>
        </p:nvSpPr>
        <p:spPr/>
        <p:txBody>
          <a:bodyPr/>
          <a:lstStyle/>
          <a:p>
            <a:fld id="{04295C3F-7EFD-F141-A575-078B778E0403}" type="datetimeFigureOut">
              <a:rPr lang="de-DE" smtClean="0"/>
              <a:pPr/>
              <a:t>02.08.2016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D787AFE-147F-5544-BF6B-14B2B71853FA}" type="slidenum">
              <a:rPr lang="de-DE" smtClean="0"/>
              <a:pPr/>
              <a:t>‹Nr.›</a:t>
            </a:fld>
            <a:endParaRPr lang="de-DE"/>
          </a:p>
        </p:txBody>
      </p:sp>
    </p:spTree>
    <p:extLst>
      <p:ext uri="{BB962C8B-B14F-4D97-AF65-F5344CB8AC3E}">
        <p14:creationId xmlns:p14="http://schemas.microsoft.com/office/powerpoint/2010/main" xmlns="" val="1186331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896" y="333516"/>
            <a:ext cx="7638872" cy="1210804"/>
          </a:xfrm>
          <a:prstGeom prst="rect">
            <a:avLst/>
          </a:prstGeom>
        </p:spPr>
        <p:txBody>
          <a:bodyPr vert="horz" lIns="91440" tIns="45720" rIns="91440" bIns="45720" rtlCol="0" anchor="ctr">
            <a:normAutofit/>
          </a:bodyPr>
          <a:lstStyle/>
          <a:p>
            <a:r>
              <a:rPr lang="de-DE" smtClean="0"/>
              <a:t>Mastertitelformat bearbeiten</a:t>
            </a:r>
            <a:endParaRPr lang="en-US" dirty="0"/>
          </a:p>
        </p:txBody>
      </p:sp>
      <p:sp>
        <p:nvSpPr>
          <p:cNvPr id="3" name="Text Placeholder 2"/>
          <p:cNvSpPr>
            <a:spLocks noGrp="1"/>
          </p:cNvSpPr>
          <p:nvPr>
            <p:ph type="body" idx="1"/>
          </p:nvPr>
        </p:nvSpPr>
        <p:spPr>
          <a:xfrm>
            <a:off x="608896" y="1667573"/>
            <a:ext cx="7638872" cy="3974625"/>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608896" y="5806056"/>
            <a:ext cx="1992749" cy="333515"/>
          </a:xfrm>
          <a:prstGeom prst="rect">
            <a:avLst/>
          </a:prstGeom>
        </p:spPr>
        <p:txBody>
          <a:bodyPr vert="horz" lIns="91440" tIns="45720" rIns="91440" bIns="45720" rtlCol="0" anchor="ctr"/>
          <a:lstStyle>
            <a:lvl1pPr algn="l">
              <a:defRPr sz="1096">
                <a:solidFill>
                  <a:schemeClr val="tx1">
                    <a:tint val="75000"/>
                  </a:schemeClr>
                </a:solidFill>
              </a:defRPr>
            </a:lvl1pPr>
          </a:lstStyle>
          <a:p>
            <a:fld id="{04295C3F-7EFD-F141-A575-078B778E0403}" type="datetimeFigureOut">
              <a:rPr lang="de-DE" smtClean="0"/>
              <a:pPr/>
              <a:t>02.08.2016</a:t>
            </a:fld>
            <a:endParaRPr lang="de-DE"/>
          </a:p>
        </p:txBody>
      </p:sp>
      <p:sp>
        <p:nvSpPr>
          <p:cNvPr id="5" name="Footer Placeholder 4"/>
          <p:cNvSpPr>
            <a:spLocks noGrp="1"/>
          </p:cNvSpPr>
          <p:nvPr>
            <p:ph type="ftr" sz="quarter" idx="3"/>
          </p:nvPr>
        </p:nvSpPr>
        <p:spPr>
          <a:xfrm>
            <a:off x="2933770" y="5806056"/>
            <a:ext cx="2989124" cy="333515"/>
          </a:xfrm>
          <a:prstGeom prst="rect">
            <a:avLst/>
          </a:prstGeom>
        </p:spPr>
        <p:txBody>
          <a:bodyPr vert="horz" lIns="91440" tIns="45720" rIns="91440" bIns="45720" rtlCol="0" anchor="ctr"/>
          <a:lstStyle>
            <a:lvl1pPr algn="ctr">
              <a:defRPr sz="1096">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255018" y="5806056"/>
            <a:ext cx="1992749" cy="333515"/>
          </a:xfrm>
          <a:prstGeom prst="rect">
            <a:avLst/>
          </a:prstGeom>
        </p:spPr>
        <p:txBody>
          <a:bodyPr vert="horz" lIns="91440" tIns="45720" rIns="91440" bIns="45720" rtlCol="0" anchor="ctr"/>
          <a:lstStyle>
            <a:lvl1pPr algn="r">
              <a:defRPr sz="1096">
                <a:solidFill>
                  <a:schemeClr val="tx1">
                    <a:tint val="75000"/>
                  </a:schemeClr>
                </a:solidFill>
              </a:defRPr>
            </a:lvl1pPr>
          </a:lstStyle>
          <a:p>
            <a:fld id="{9D787AFE-147F-5544-BF6B-14B2B71853FA}" type="slidenum">
              <a:rPr lang="de-DE" smtClean="0"/>
              <a:pPr/>
              <a:t>‹Nr.›</a:t>
            </a:fld>
            <a:endParaRPr lang="de-DE"/>
          </a:p>
        </p:txBody>
      </p:sp>
    </p:spTree>
    <p:extLst>
      <p:ext uri="{BB962C8B-B14F-4D97-AF65-F5344CB8AC3E}">
        <p14:creationId xmlns:p14="http://schemas.microsoft.com/office/powerpoint/2010/main" xmlns="" val="138660281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835213" rtl="0" eaLnBrk="1" latinLnBrk="0" hangingPunct="1">
        <a:lnSpc>
          <a:spcPct val="90000"/>
        </a:lnSpc>
        <a:spcBef>
          <a:spcPct val="0"/>
        </a:spcBef>
        <a:buNone/>
        <a:defRPr sz="4019" kern="1200">
          <a:solidFill>
            <a:schemeClr val="tx1"/>
          </a:solidFill>
          <a:latin typeface="+mj-lt"/>
          <a:ea typeface="+mj-ea"/>
          <a:cs typeface="+mj-cs"/>
        </a:defRPr>
      </a:lvl1pPr>
    </p:titleStyle>
    <p:bodyStyle>
      <a:lvl1pPr marL="208803" indent="-208803" algn="l" defTabSz="835213" rtl="0" eaLnBrk="1" latinLnBrk="0" hangingPunct="1">
        <a:lnSpc>
          <a:spcPct val="90000"/>
        </a:lnSpc>
        <a:spcBef>
          <a:spcPts val="913"/>
        </a:spcBef>
        <a:buFont typeface="Arial" panose="020B0604020202020204" pitchFamily="34" charset="0"/>
        <a:buChar char="•"/>
        <a:defRPr sz="2558" kern="1200">
          <a:solidFill>
            <a:schemeClr val="tx1"/>
          </a:solidFill>
          <a:latin typeface="+mn-lt"/>
          <a:ea typeface="+mn-ea"/>
          <a:cs typeface="+mn-cs"/>
        </a:defRPr>
      </a:lvl1pPr>
      <a:lvl2pPr marL="626410" indent="-208803" algn="l" defTabSz="835213" rtl="0" eaLnBrk="1" latinLnBrk="0" hangingPunct="1">
        <a:lnSpc>
          <a:spcPct val="90000"/>
        </a:lnSpc>
        <a:spcBef>
          <a:spcPts val="457"/>
        </a:spcBef>
        <a:buFont typeface="Arial" panose="020B0604020202020204" pitchFamily="34" charset="0"/>
        <a:buChar char="•"/>
        <a:defRPr sz="2192" kern="1200">
          <a:solidFill>
            <a:schemeClr val="tx1"/>
          </a:solidFill>
          <a:latin typeface="+mn-lt"/>
          <a:ea typeface="+mn-ea"/>
          <a:cs typeface="+mn-cs"/>
        </a:defRPr>
      </a:lvl2pPr>
      <a:lvl3pPr marL="1044016" indent="-208803" algn="l" defTabSz="835213" rtl="0" eaLnBrk="1" latinLnBrk="0" hangingPunct="1">
        <a:lnSpc>
          <a:spcPct val="90000"/>
        </a:lnSpc>
        <a:spcBef>
          <a:spcPts val="457"/>
        </a:spcBef>
        <a:buFont typeface="Arial" panose="020B0604020202020204" pitchFamily="34" charset="0"/>
        <a:buChar char="•"/>
        <a:defRPr sz="1827" kern="1200">
          <a:solidFill>
            <a:schemeClr val="tx1"/>
          </a:solidFill>
          <a:latin typeface="+mn-lt"/>
          <a:ea typeface="+mn-ea"/>
          <a:cs typeface="+mn-cs"/>
        </a:defRPr>
      </a:lvl3pPr>
      <a:lvl4pPr marL="1461623" indent="-208803" algn="l" defTabSz="835213" rtl="0" eaLnBrk="1" latinLnBrk="0" hangingPunct="1">
        <a:lnSpc>
          <a:spcPct val="90000"/>
        </a:lnSpc>
        <a:spcBef>
          <a:spcPts val="457"/>
        </a:spcBef>
        <a:buFont typeface="Arial" panose="020B0604020202020204" pitchFamily="34" charset="0"/>
        <a:buChar char="•"/>
        <a:defRPr sz="1644" kern="1200">
          <a:solidFill>
            <a:schemeClr val="tx1"/>
          </a:solidFill>
          <a:latin typeface="+mn-lt"/>
          <a:ea typeface="+mn-ea"/>
          <a:cs typeface="+mn-cs"/>
        </a:defRPr>
      </a:lvl4pPr>
      <a:lvl5pPr marL="1879229" indent="-208803" algn="l" defTabSz="835213" rtl="0" eaLnBrk="1" latinLnBrk="0" hangingPunct="1">
        <a:lnSpc>
          <a:spcPct val="90000"/>
        </a:lnSpc>
        <a:spcBef>
          <a:spcPts val="457"/>
        </a:spcBef>
        <a:buFont typeface="Arial" panose="020B0604020202020204" pitchFamily="34" charset="0"/>
        <a:buChar char="•"/>
        <a:defRPr sz="1644" kern="1200">
          <a:solidFill>
            <a:schemeClr val="tx1"/>
          </a:solidFill>
          <a:latin typeface="+mn-lt"/>
          <a:ea typeface="+mn-ea"/>
          <a:cs typeface="+mn-cs"/>
        </a:defRPr>
      </a:lvl5pPr>
      <a:lvl6pPr marL="2296836" indent="-208803" algn="l" defTabSz="835213" rtl="0" eaLnBrk="1" latinLnBrk="0" hangingPunct="1">
        <a:lnSpc>
          <a:spcPct val="90000"/>
        </a:lnSpc>
        <a:spcBef>
          <a:spcPts val="457"/>
        </a:spcBef>
        <a:buFont typeface="Arial" panose="020B0604020202020204" pitchFamily="34" charset="0"/>
        <a:buChar char="•"/>
        <a:defRPr sz="1644" kern="1200">
          <a:solidFill>
            <a:schemeClr val="tx1"/>
          </a:solidFill>
          <a:latin typeface="+mn-lt"/>
          <a:ea typeface="+mn-ea"/>
          <a:cs typeface="+mn-cs"/>
        </a:defRPr>
      </a:lvl6pPr>
      <a:lvl7pPr marL="2714442" indent="-208803" algn="l" defTabSz="835213" rtl="0" eaLnBrk="1" latinLnBrk="0" hangingPunct="1">
        <a:lnSpc>
          <a:spcPct val="90000"/>
        </a:lnSpc>
        <a:spcBef>
          <a:spcPts val="457"/>
        </a:spcBef>
        <a:buFont typeface="Arial" panose="020B0604020202020204" pitchFamily="34" charset="0"/>
        <a:buChar char="•"/>
        <a:defRPr sz="1644" kern="1200">
          <a:solidFill>
            <a:schemeClr val="tx1"/>
          </a:solidFill>
          <a:latin typeface="+mn-lt"/>
          <a:ea typeface="+mn-ea"/>
          <a:cs typeface="+mn-cs"/>
        </a:defRPr>
      </a:lvl7pPr>
      <a:lvl8pPr marL="3132049" indent="-208803" algn="l" defTabSz="835213" rtl="0" eaLnBrk="1" latinLnBrk="0" hangingPunct="1">
        <a:lnSpc>
          <a:spcPct val="90000"/>
        </a:lnSpc>
        <a:spcBef>
          <a:spcPts val="457"/>
        </a:spcBef>
        <a:buFont typeface="Arial" panose="020B0604020202020204" pitchFamily="34" charset="0"/>
        <a:buChar char="•"/>
        <a:defRPr sz="1644" kern="1200">
          <a:solidFill>
            <a:schemeClr val="tx1"/>
          </a:solidFill>
          <a:latin typeface="+mn-lt"/>
          <a:ea typeface="+mn-ea"/>
          <a:cs typeface="+mn-cs"/>
        </a:defRPr>
      </a:lvl8pPr>
      <a:lvl9pPr marL="3549655" indent="-208803" algn="l" defTabSz="835213" rtl="0" eaLnBrk="1" latinLnBrk="0" hangingPunct="1">
        <a:lnSpc>
          <a:spcPct val="90000"/>
        </a:lnSpc>
        <a:spcBef>
          <a:spcPts val="457"/>
        </a:spcBef>
        <a:buFont typeface="Arial" panose="020B0604020202020204" pitchFamily="34" charset="0"/>
        <a:buChar char="•"/>
        <a:defRPr sz="1644" kern="1200">
          <a:solidFill>
            <a:schemeClr val="tx1"/>
          </a:solidFill>
          <a:latin typeface="+mn-lt"/>
          <a:ea typeface="+mn-ea"/>
          <a:cs typeface="+mn-cs"/>
        </a:defRPr>
      </a:lvl9pPr>
    </p:bodyStyle>
    <p:otherStyle>
      <a:defPPr>
        <a:defRPr lang="en-US"/>
      </a:defPPr>
      <a:lvl1pPr marL="0" algn="l" defTabSz="835213" rtl="0" eaLnBrk="1" latinLnBrk="0" hangingPunct="1">
        <a:defRPr sz="1644" kern="1200">
          <a:solidFill>
            <a:schemeClr val="tx1"/>
          </a:solidFill>
          <a:latin typeface="+mn-lt"/>
          <a:ea typeface="+mn-ea"/>
          <a:cs typeface="+mn-cs"/>
        </a:defRPr>
      </a:lvl1pPr>
      <a:lvl2pPr marL="417606" algn="l" defTabSz="835213" rtl="0" eaLnBrk="1" latinLnBrk="0" hangingPunct="1">
        <a:defRPr sz="1644" kern="1200">
          <a:solidFill>
            <a:schemeClr val="tx1"/>
          </a:solidFill>
          <a:latin typeface="+mn-lt"/>
          <a:ea typeface="+mn-ea"/>
          <a:cs typeface="+mn-cs"/>
        </a:defRPr>
      </a:lvl2pPr>
      <a:lvl3pPr marL="835213" algn="l" defTabSz="835213" rtl="0" eaLnBrk="1" latinLnBrk="0" hangingPunct="1">
        <a:defRPr sz="1644" kern="1200">
          <a:solidFill>
            <a:schemeClr val="tx1"/>
          </a:solidFill>
          <a:latin typeface="+mn-lt"/>
          <a:ea typeface="+mn-ea"/>
          <a:cs typeface="+mn-cs"/>
        </a:defRPr>
      </a:lvl3pPr>
      <a:lvl4pPr marL="1252819" algn="l" defTabSz="835213" rtl="0" eaLnBrk="1" latinLnBrk="0" hangingPunct="1">
        <a:defRPr sz="1644" kern="1200">
          <a:solidFill>
            <a:schemeClr val="tx1"/>
          </a:solidFill>
          <a:latin typeface="+mn-lt"/>
          <a:ea typeface="+mn-ea"/>
          <a:cs typeface="+mn-cs"/>
        </a:defRPr>
      </a:lvl4pPr>
      <a:lvl5pPr marL="1670426" algn="l" defTabSz="835213" rtl="0" eaLnBrk="1" latinLnBrk="0" hangingPunct="1">
        <a:defRPr sz="1644" kern="1200">
          <a:solidFill>
            <a:schemeClr val="tx1"/>
          </a:solidFill>
          <a:latin typeface="+mn-lt"/>
          <a:ea typeface="+mn-ea"/>
          <a:cs typeface="+mn-cs"/>
        </a:defRPr>
      </a:lvl5pPr>
      <a:lvl6pPr marL="2088032" algn="l" defTabSz="835213" rtl="0" eaLnBrk="1" latinLnBrk="0" hangingPunct="1">
        <a:defRPr sz="1644" kern="1200">
          <a:solidFill>
            <a:schemeClr val="tx1"/>
          </a:solidFill>
          <a:latin typeface="+mn-lt"/>
          <a:ea typeface="+mn-ea"/>
          <a:cs typeface="+mn-cs"/>
        </a:defRPr>
      </a:lvl6pPr>
      <a:lvl7pPr marL="2505639" algn="l" defTabSz="835213" rtl="0" eaLnBrk="1" latinLnBrk="0" hangingPunct="1">
        <a:defRPr sz="1644" kern="1200">
          <a:solidFill>
            <a:schemeClr val="tx1"/>
          </a:solidFill>
          <a:latin typeface="+mn-lt"/>
          <a:ea typeface="+mn-ea"/>
          <a:cs typeface="+mn-cs"/>
        </a:defRPr>
      </a:lvl7pPr>
      <a:lvl8pPr marL="2923245" algn="l" defTabSz="835213" rtl="0" eaLnBrk="1" latinLnBrk="0" hangingPunct="1">
        <a:defRPr sz="1644" kern="1200">
          <a:solidFill>
            <a:schemeClr val="tx1"/>
          </a:solidFill>
          <a:latin typeface="+mn-lt"/>
          <a:ea typeface="+mn-ea"/>
          <a:cs typeface="+mn-cs"/>
        </a:defRPr>
      </a:lvl8pPr>
      <a:lvl9pPr marL="3340852" algn="l" defTabSz="835213" rtl="0" eaLnBrk="1" latinLnBrk="0" hangingPunct="1">
        <a:defRPr sz="164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31.jpe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35.jpe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eg"/><Relationship Id="rId3" Type="http://schemas.openxmlformats.org/officeDocument/2006/relationships/slideLayout" Target="../slideLayouts/slideLayout2.xml"/><Relationship Id="rId7" Type="http://schemas.microsoft.com/office/2007/relationships/media" Target="../media/media2.mp3"/><Relationship Id="rId12" Type="http://schemas.openxmlformats.org/officeDocument/2006/relationships/image" Target="../media/image41.png"/><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36.png"/><Relationship Id="rId11" Type="http://schemas.openxmlformats.org/officeDocument/2006/relationships/image" Target="../media/image40.png"/><Relationship Id="rId5" Type="http://schemas.microsoft.com/office/2007/relationships/media" Target="../media/media1.mp3"/><Relationship Id="rId10" Type="http://schemas.openxmlformats.org/officeDocument/2006/relationships/image" Target="../media/image39.png"/><Relationship Id="rId4" Type="http://schemas.openxmlformats.org/officeDocument/2006/relationships/image" Target="../media/image4.jpeg"/><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3" Type="http://schemas.openxmlformats.org/officeDocument/2006/relationships/slideLayout" Target="../slideLayouts/slideLayout2.xml"/><Relationship Id="rId7" Type="http://schemas.microsoft.com/office/2007/relationships/media" Target="../media/media4.mp3"/><Relationship Id="rId12" Type="http://schemas.openxmlformats.org/officeDocument/2006/relationships/image" Target="../media/image48.png"/><Relationship Id="rId2" Type="http://schemas.openxmlformats.org/officeDocument/2006/relationships/audio" Target="../media/media4.mp3"/><Relationship Id="rId1" Type="http://schemas.openxmlformats.org/officeDocument/2006/relationships/audio" Target="../media/media3.mp3"/><Relationship Id="rId6" Type="http://schemas.openxmlformats.org/officeDocument/2006/relationships/image" Target="../media/image36.png"/><Relationship Id="rId11" Type="http://schemas.openxmlformats.org/officeDocument/2006/relationships/image" Target="../media/image47.png"/><Relationship Id="rId5" Type="http://schemas.microsoft.com/office/2007/relationships/media" Target="../media/media3.mp3"/><Relationship Id="rId10" Type="http://schemas.openxmlformats.org/officeDocument/2006/relationships/image" Target="../media/image46.png"/><Relationship Id="rId4" Type="http://schemas.openxmlformats.org/officeDocument/2006/relationships/image" Target="../media/image4.jpeg"/><Relationship Id="rId9"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jpeg"/><Relationship Id="rId7"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audio" Target="../media/media5.mp3"/><Relationship Id="rId6" Type="http://schemas.openxmlformats.org/officeDocument/2006/relationships/image" Target="../media/image53.png"/><Relationship Id="rId11" Type="http://schemas.openxmlformats.org/officeDocument/2006/relationships/image" Target="../media/image58.jpeg"/><Relationship Id="rId5" Type="http://schemas.openxmlformats.org/officeDocument/2006/relationships/image" Target="../media/image36.png"/><Relationship Id="rId10" Type="http://schemas.openxmlformats.org/officeDocument/2006/relationships/image" Target="../media/image57.jpeg"/><Relationship Id="rId4" Type="http://schemas.microsoft.com/office/2007/relationships/media" Target="../media/media5.mp3"/><Relationship Id="rId9"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jpeg"/><Relationship Id="rId3" Type="http://schemas.openxmlformats.org/officeDocument/2006/relationships/slideLayout" Target="../slideLayouts/slideLayout2.xml"/><Relationship Id="rId7" Type="http://schemas.microsoft.com/office/2007/relationships/media" Target="../media/media7.mp3"/><Relationship Id="rId12" Type="http://schemas.openxmlformats.org/officeDocument/2006/relationships/image" Target="../media/image63.png"/><Relationship Id="rId2" Type="http://schemas.openxmlformats.org/officeDocument/2006/relationships/audio" Target="../media/media7.mp3"/><Relationship Id="rId1" Type="http://schemas.openxmlformats.org/officeDocument/2006/relationships/audio" Target="../media/media6.mp3"/><Relationship Id="rId6" Type="http://schemas.openxmlformats.org/officeDocument/2006/relationships/image" Target="../media/image36.png"/><Relationship Id="rId11" Type="http://schemas.openxmlformats.org/officeDocument/2006/relationships/image" Target="../media/image62.png"/><Relationship Id="rId5" Type="http://schemas.microsoft.com/office/2007/relationships/media" Target="../media/media6.mp3"/><Relationship Id="rId10" Type="http://schemas.openxmlformats.org/officeDocument/2006/relationships/image" Target="../media/image61.png"/><Relationship Id="rId4" Type="http://schemas.openxmlformats.org/officeDocument/2006/relationships/image" Target="../media/image4.jpeg"/><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25.emf"/></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jpeg"/><Relationship Id="rId7"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audio" Target="../media/media8.mp3"/><Relationship Id="rId6" Type="http://schemas.openxmlformats.org/officeDocument/2006/relationships/image" Target="../media/image71.png"/><Relationship Id="rId11" Type="http://schemas.openxmlformats.org/officeDocument/2006/relationships/image" Target="../media/image36.png"/><Relationship Id="rId5" Type="http://schemas.openxmlformats.org/officeDocument/2006/relationships/image" Target="../media/image70.png"/><Relationship Id="rId10" Type="http://schemas.microsoft.com/office/2007/relationships/media" Target="../media/media8.mp3"/><Relationship Id="rId4" Type="http://schemas.openxmlformats.org/officeDocument/2006/relationships/image" Target="../media/image69.png"/><Relationship Id="rId9"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5.emf"/><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jpeg"/><Relationship Id="rId7" Type="http://schemas.microsoft.com/office/2007/relationships/media" Target="../media/media11.mp3"/><Relationship Id="rId2" Type="http://schemas.openxmlformats.org/officeDocument/2006/relationships/slideLayout" Target="../slideLayouts/slideLayout2.xml"/><Relationship Id="rId1" Type="http://schemas.openxmlformats.org/officeDocument/2006/relationships/audio" Target="../media/media11.mp3"/><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3.emf"/></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83.pn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6.emf"/><Relationship Id="rId5" Type="http://schemas.openxmlformats.org/officeDocument/2006/relationships/image" Target="../media/image25.emf"/><Relationship Id="rId4" Type="http://schemas.openxmlformats.org/officeDocument/2006/relationships/image" Target="../media/image85.emf"/></Relationships>
</file>

<file path=ppt/slides/_rels/slide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89.png"/><Relationship Id="rId4" Type="http://schemas.openxmlformats.org/officeDocument/2006/relationships/image" Target="../media/image88.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slideLayout" Target="../slideLayouts/slideLayout2.xml"/><Relationship Id="rId7" Type="http://schemas.microsoft.com/office/2007/relationships/media" Target="../media/media10.mp3"/><Relationship Id="rId12" Type="http://schemas.openxmlformats.org/officeDocument/2006/relationships/image" Target="../media/image94.png"/><Relationship Id="rId2" Type="http://schemas.openxmlformats.org/officeDocument/2006/relationships/audio" Target="../media/media10.mp3"/><Relationship Id="rId1" Type="http://schemas.openxmlformats.org/officeDocument/2006/relationships/audio" Target="../media/media9.mp3"/><Relationship Id="rId6" Type="http://schemas.openxmlformats.org/officeDocument/2006/relationships/image" Target="../media/image36.png"/><Relationship Id="rId11" Type="http://schemas.openxmlformats.org/officeDocument/2006/relationships/image" Target="../media/image93.png"/><Relationship Id="rId5" Type="http://schemas.microsoft.com/office/2007/relationships/media" Target="../media/media9.mp3"/><Relationship Id="rId10" Type="http://schemas.openxmlformats.org/officeDocument/2006/relationships/image" Target="../media/image92.png"/><Relationship Id="rId4" Type="http://schemas.openxmlformats.org/officeDocument/2006/relationships/image" Target="../media/image4.jpeg"/><Relationship Id="rId9" Type="http://schemas.openxmlformats.org/officeDocument/2006/relationships/image" Target="../media/image91.png"/></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hteck 2"/>
          <p:cNvSpPr/>
          <p:nvPr/>
        </p:nvSpPr>
        <p:spPr>
          <a:xfrm>
            <a:off x="0" y="2492374"/>
            <a:ext cx="8856662" cy="9271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de-DE" sz="2800" dirty="0" smtClean="0">
                <a:ln w="0"/>
                <a:solidFill>
                  <a:srgbClr val="E96638"/>
                </a:solidFill>
                <a:effectLst>
                  <a:outerShdw blurRad="38100" dist="19050" dir="2700000" algn="tl" rotWithShape="0">
                    <a:schemeClr val="dk1">
                      <a:alpha val="40000"/>
                    </a:schemeClr>
                  </a:outerShdw>
                </a:effectLst>
                <a:latin typeface="+mj-lt"/>
                <a:ea typeface="Helvetica Light" charset="0"/>
                <a:cs typeface="Helvetica Light" charset="0"/>
              </a:rPr>
              <a:t>Spielend begeistern</a:t>
            </a:r>
            <a:endParaRPr lang="de-DE" sz="2800" dirty="0">
              <a:ln w="0"/>
              <a:solidFill>
                <a:srgbClr val="E96638"/>
              </a:solidFill>
              <a:effectLst>
                <a:outerShdw blurRad="38100" dist="19050" dir="2700000" algn="tl" rotWithShape="0">
                  <a:schemeClr val="dk1">
                    <a:alpha val="40000"/>
                  </a:schemeClr>
                </a:outerShdw>
              </a:effectLst>
              <a:latin typeface="+mj-lt"/>
              <a:ea typeface="Helvetica Light" charset="0"/>
              <a:cs typeface="Helvetica Light" charset="0"/>
            </a:endParaRPr>
          </a:p>
        </p:txBody>
      </p:sp>
      <p:pic>
        <p:nvPicPr>
          <p:cNvPr id="4" name="Bild 3"/>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5238262" y="2584937"/>
            <a:ext cx="2967892" cy="741973"/>
          </a:xfrm>
          <a:prstGeom prst="rect">
            <a:avLst/>
          </a:prstGeom>
        </p:spPr>
      </p:pic>
    </p:spTree>
    <p:extLst>
      <p:ext uri="{BB962C8B-B14F-4D97-AF65-F5344CB8AC3E}">
        <p14:creationId xmlns:p14="http://schemas.microsoft.com/office/powerpoint/2010/main" xmlns="" val="6864276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p:cNvSpPr>
            <a:spLocks noGrp="1"/>
          </p:cNvSpPr>
          <p:nvPr>
            <p:ph idx="1"/>
          </p:nvPr>
        </p:nvSpPr>
        <p:spPr>
          <a:xfrm>
            <a:off x="1" y="2807056"/>
            <a:ext cx="8856662" cy="516827"/>
          </a:xfrm>
        </p:spPr>
        <p:txBody>
          <a:bodyPr>
            <a:normAutofit/>
          </a:bodyPr>
          <a:lstStyle/>
          <a:p>
            <a:pPr marL="0" indent="0" defTabSz="914400">
              <a:lnSpc>
                <a:spcPct val="100000"/>
              </a:lnSpc>
              <a:spcBef>
                <a:spcPts val="0"/>
              </a:spcBef>
              <a:buNone/>
              <a:tabLst>
                <a:tab pos="127000" algn="l"/>
              </a:tabLst>
            </a:pPr>
            <a:r>
              <a:rPr lang="de-DE" sz="2400" dirty="0">
                <a:latin typeface="+mj-lt"/>
                <a:ea typeface="Helvetica Light" charset="0"/>
                <a:cs typeface="Helvetica Light" charset="0"/>
              </a:rPr>
              <a:t>	</a:t>
            </a:r>
            <a:r>
              <a:rPr lang="de-DE" sz="2400" dirty="0" smtClean="0">
                <a:latin typeface="+mj-lt"/>
                <a:ea typeface="Helvetica Light" charset="0"/>
                <a:cs typeface="Helvetica Light" charset="0"/>
              </a:rPr>
              <a:t>A</a:t>
            </a:r>
            <a:r>
              <a:rPr lang="de-DE" sz="2400" dirty="0" smtClean="0">
                <a:latin typeface="+mj-lt"/>
                <a:ea typeface="Helvetica Light" charset="0"/>
                <a:cs typeface="Helvetica Light" charset="0"/>
              </a:rPr>
              <a:t>udio-visueller Content  +  Interaktion  +  reale Erlebnisse</a:t>
            </a:r>
            <a:endParaRPr lang="de-DE" sz="2400" dirty="0">
              <a:latin typeface="+mj-lt"/>
              <a:ea typeface="Helvetica Light" charset="0"/>
              <a:cs typeface="Helvetica Light" charset="0"/>
            </a:endParaRPr>
          </a:p>
        </p:txBody>
      </p:sp>
      <p:pic>
        <p:nvPicPr>
          <p:cNvPr id="3" name="Bild 2"/>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6681354" y="304800"/>
            <a:ext cx="1784750" cy="406400"/>
          </a:xfrm>
          <a:prstGeom prst="rect">
            <a:avLst/>
          </a:prstGeom>
        </p:spPr>
      </p:pic>
    </p:spTree>
    <p:extLst>
      <p:ext uri="{BB962C8B-B14F-4D97-AF65-F5344CB8AC3E}">
        <p14:creationId xmlns:p14="http://schemas.microsoft.com/office/powerpoint/2010/main" xmlns="" val="14729908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Bild 1"/>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3652549" y="3372487"/>
            <a:ext cx="1498600" cy="2660014"/>
          </a:xfrm>
          <a:prstGeom prst="rect">
            <a:avLst/>
          </a:prstGeom>
          <a:effectLst/>
        </p:spPr>
      </p:pic>
      <p:pic>
        <p:nvPicPr>
          <p:cNvPr id="3" name="Bild 2"/>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673099" y="3367871"/>
            <a:ext cx="1501200" cy="2664630"/>
          </a:xfrm>
          <a:prstGeom prst="rect">
            <a:avLst/>
          </a:prstGeom>
        </p:spPr>
      </p:pic>
      <p:pic>
        <p:nvPicPr>
          <p:cNvPr id="4" name="Bild 3"/>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6629399" y="256800"/>
            <a:ext cx="1498817" cy="2660400"/>
          </a:xfrm>
          <a:prstGeom prst="rect">
            <a:avLst/>
          </a:prstGeom>
        </p:spPr>
      </p:pic>
      <p:pic>
        <p:nvPicPr>
          <p:cNvPr id="5" name="Bild 4"/>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6629399" y="3365015"/>
            <a:ext cx="1498817" cy="2660400"/>
          </a:xfrm>
          <a:prstGeom prst="rect">
            <a:avLst/>
          </a:prstGeom>
        </p:spPr>
      </p:pic>
      <p:pic>
        <p:nvPicPr>
          <p:cNvPr id="6" name="Bild 5"/>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a:off x="3652332" y="256800"/>
            <a:ext cx="1498817" cy="2660400"/>
          </a:xfrm>
          <a:prstGeom prst="rect">
            <a:avLst/>
          </a:prstGeom>
        </p:spPr>
      </p:pic>
      <p:pic>
        <p:nvPicPr>
          <p:cNvPr id="7" name="Bild 6"/>
          <p:cNvPicPr>
            <a:picLocks noChangeAspect="1"/>
          </p:cNvPicPr>
          <p:nvPr/>
        </p:nvPicPr>
        <p:blipFill>
          <a:blip r:embed="rId8" cstate="print">
            <a:extLst>
              <a:ext uri="{28A0092B-C50C-407E-A947-70E740481C1C}">
                <a14:useLocalDpi xmlns:a14="http://schemas.microsoft.com/office/drawing/2010/main" xmlns=""/>
              </a:ext>
            </a:extLst>
          </a:blip>
          <a:stretch>
            <a:fillRect/>
          </a:stretch>
        </p:blipFill>
        <p:spPr>
          <a:xfrm>
            <a:off x="675265" y="256800"/>
            <a:ext cx="1498817" cy="2660400"/>
          </a:xfrm>
          <a:prstGeom prst="rect">
            <a:avLst/>
          </a:prstGeom>
        </p:spPr>
      </p:pic>
    </p:spTree>
    <p:extLst>
      <p:ext uri="{BB962C8B-B14F-4D97-AF65-F5344CB8AC3E}">
        <p14:creationId xmlns:p14="http://schemas.microsoft.com/office/powerpoint/2010/main" xmlns="" val="14715241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txBox="1">
            <a:spLocks/>
          </p:cNvSpPr>
          <p:nvPr/>
        </p:nvSpPr>
        <p:spPr>
          <a:xfrm>
            <a:off x="1" y="2807056"/>
            <a:ext cx="8856662" cy="516827"/>
          </a:xfrm>
          <a:prstGeom prst="rect">
            <a:avLst/>
          </a:prstGeom>
        </p:spPr>
        <p:txBody>
          <a:bodyPr vert="horz" lIns="91440" tIns="45720" rIns="91440" bIns="45720" rtlCol="0">
            <a:normAutofit/>
          </a:bodyPr>
          <a:lstStyle>
            <a:lvl1pPr marL="208803" indent="-208803" algn="l" defTabSz="835213" rtl="0" eaLnBrk="1" latinLnBrk="0" hangingPunct="1">
              <a:lnSpc>
                <a:spcPct val="90000"/>
              </a:lnSpc>
              <a:spcBef>
                <a:spcPts val="913"/>
              </a:spcBef>
              <a:buFont typeface="Arial" panose="020B0604020202020204" pitchFamily="34" charset="0"/>
              <a:buChar char="•"/>
              <a:defRPr sz="2558" kern="1200">
                <a:solidFill>
                  <a:schemeClr val="tx1"/>
                </a:solidFill>
                <a:latin typeface="+mn-lt"/>
                <a:ea typeface="+mn-ea"/>
                <a:cs typeface="+mn-cs"/>
              </a:defRPr>
            </a:lvl1pPr>
            <a:lvl2pPr marL="626410" indent="-208803" algn="l" defTabSz="835213" rtl="0" eaLnBrk="1" latinLnBrk="0" hangingPunct="1">
              <a:lnSpc>
                <a:spcPct val="90000"/>
              </a:lnSpc>
              <a:spcBef>
                <a:spcPts val="457"/>
              </a:spcBef>
              <a:buFont typeface="Arial" panose="020B0604020202020204" pitchFamily="34" charset="0"/>
              <a:buChar char="•"/>
              <a:defRPr sz="2192" kern="1200">
                <a:solidFill>
                  <a:schemeClr val="tx1"/>
                </a:solidFill>
                <a:latin typeface="+mn-lt"/>
                <a:ea typeface="+mn-ea"/>
                <a:cs typeface="+mn-cs"/>
              </a:defRPr>
            </a:lvl2pPr>
            <a:lvl3pPr marL="1044016" indent="-208803" algn="l" defTabSz="835213" rtl="0" eaLnBrk="1" latinLnBrk="0" hangingPunct="1">
              <a:lnSpc>
                <a:spcPct val="90000"/>
              </a:lnSpc>
              <a:spcBef>
                <a:spcPts val="457"/>
              </a:spcBef>
              <a:buFont typeface="Arial" panose="020B0604020202020204" pitchFamily="34" charset="0"/>
              <a:buChar char="•"/>
              <a:defRPr sz="1827" kern="1200">
                <a:solidFill>
                  <a:schemeClr val="tx1"/>
                </a:solidFill>
                <a:latin typeface="+mn-lt"/>
                <a:ea typeface="+mn-ea"/>
                <a:cs typeface="+mn-cs"/>
              </a:defRPr>
            </a:lvl3pPr>
            <a:lvl4pPr marL="1461623" indent="-208803" algn="l" defTabSz="835213" rtl="0" eaLnBrk="1" latinLnBrk="0" hangingPunct="1">
              <a:lnSpc>
                <a:spcPct val="90000"/>
              </a:lnSpc>
              <a:spcBef>
                <a:spcPts val="457"/>
              </a:spcBef>
              <a:buFont typeface="Arial" panose="020B0604020202020204" pitchFamily="34" charset="0"/>
              <a:buChar char="•"/>
              <a:defRPr sz="1644" kern="1200">
                <a:solidFill>
                  <a:schemeClr val="tx1"/>
                </a:solidFill>
                <a:latin typeface="+mn-lt"/>
                <a:ea typeface="+mn-ea"/>
                <a:cs typeface="+mn-cs"/>
              </a:defRPr>
            </a:lvl4pPr>
            <a:lvl5pPr marL="1879229" indent="-208803" algn="l" defTabSz="835213" rtl="0" eaLnBrk="1" latinLnBrk="0" hangingPunct="1">
              <a:lnSpc>
                <a:spcPct val="90000"/>
              </a:lnSpc>
              <a:spcBef>
                <a:spcPts val="457"/>
              </a:spcBef>
              <a:buFont typeface="Arial" panose="020B0604020202020204" pitchFamily="34" charset="0"/>
              <a:buChar char="•"/>
              <a:defRPr sz="1644" kern="1200">
                <a:solidFill>
                  <a:schemeClr val="tx1"/>
                </a:solidFill>
                <a:latin typeface="+mn-lt"/>
                <a:ea typeface="+mn-ea"/>
                <a:cs typeface="+mn-cs"/>
              </a:defRPr>
            </a:lvl5pPr>
            <a:lvl6pPr marL="2296836" indent="-208803" algn="l" defTabSz="835213" rtl="0" eaLnBrk="1" latinLnBrk="0" hangingPunct="1">
              <a:lnSpc>
                <a:spcPct val="90000"/>
              </a:lnSpc>
              <a:spcBef>
                <a:spcPts val="457"/>
              </a:spcBef>
              <a:buFont typeface="Arial" panose="020B0604020202020204" pitchFamily="34" charset="0"/>
              <a:buChar char="•"/>
              <a:defRPr sz="1644" kern="1200">
                <a:solidFill>
                  <a:schemeClr val="tx1"/>
                </a:solidFill>
                <a:latin typeface="+mn-lt"/>
                <a:ea typeface="+mn-ea"/>
                <a:cs typeface="+mn-cs"/>
              </a:defRPr>
            </a:lvl6pPr>
            <a:lvl7pPr marL="2714442" indent="-208803" algn="l" defTabSz="835213" rtl="0" eaLnBrk="1" latinLnBrk="0" hangingPunct="1">
              <a:lnSpc>
                <a:spcPct val="90000"/>
              </a:lnSpc>
              <a:spcBef>
                <a:spcPts val="457"/>
              </a:spcBef>
              <a:buFont typeface="Arial" panose="020B0604020202020204" pitchFamily="34" charset="0"/>
              <a:buChar char="•"/>
              <a:defRPr sz="1644" kern="1200">
                <a:solidFill>
                  <a:schemeClr val="tx1"/>
                </a:solidFill>
                <a:latin typeface="+mn-lt"/>
                <a:ea typeface="+mn-ea"/>
                <a:cs typeface="+mn-cs"/>
              </a:defRPr>
            </a:lvl7pPr>
            <a:lvl8pPr marL="3132049" indent="-208803" algn="l" defTabSz="835213" rtl="0" eaLnBrk="1" latinLnBrk="0" hangingPunct="1">
              <a:lnSpc>
                <a:spcPct val="90000"/>
              </a:lnSpc>
              <a:spcBef>
                <a:spcPts val="457"/>
              </a:spcBef>
              <a:buFont typeface="Arial" panose="020B0604020202020204" pitchFamily="34" charset="0"/>
              <a:buChar char="•"/>
              <a:defRPr sz="1644" kern="1200">
                <a:solidFill>
                  <a:schemeClr val="tx1"/>
                </a:solidFill>
                <a:latin typeface="+mn-lt"/>
                <a:ea typeface="+mn-ea"/>
                <a:cs typeface="+mn-cs"/>
              </a:defRPr>
            </a:lvl8pPr>
            <a:lvl9pPr marL="3549655" indent="-208803" algn="l" defTabSz="835213" rtl="0" eaLnBrk="1" latinLnBrk="0" hangingPunct="1">
              <a:lnSpc>
                <a:spcPct val="90000"/>
              </a:lnSpc>
              <a:spcBef>
                <a:spcPts val="457"/>
              </a:spcBef>
              <a:buFont typeface="Arial" panose="020B0604020202020204" pitchFamily="34" charset="0"/>
              <a:buChar char="•"/>
              <a:defRPr sz="1644" kern="1200">
                <a:solidFill>
                  <a:schemeClr val="tx1"/>
                </a:solidFill>
                <a:latin typeface="+mn-lt"/>
                <a:ea typeface="+mn-ea"/>
                <a:cs typeface="+mn-cs"/>
              </a:defRPr>
            </a:lvl9pPr>
          </a:lstStyle>
          <a:p>
            <a:pPr marL="0" indent="0" defTabSz="914400">
              <a:lnSpc>
                <a:spcPct val="100000"/>
              </a:lnSpc>
              <a:spcBef>
                <a:spcPts val="0"/>
              </a:spcBef>
              <a:buFont typeface="Arial" panose="020B0604020202020204" pitchFamily="34" charset="0"/>
              <a:buNone/>
              <a:tabLst>
                <a:tab pos="127000" algn="l"/>
                <a:tab pos="711200" algn="l"/>
              </a:tabLst>
            </a:pPr>
            <a:r>
              <a:rPr lang="de-DE" sz="2400" dirty="0" smtClean="0">
                <a:latin typeface="+mj-lt"/>
                <a:ea typeface="Helvetica Light" charset="0"/>
                <a:cs typeface="Helvetica Light" charset="0"/>
              </a:rPr>
              <a:t>		</a:t>
            </a:r>
            <a:r>
              <a:rPr lang="de-DE" sz="2400" dirty="0" smtClean="0">
                <a:latin typeface="+mj-lt"/>
                <a:ea typeface="Helvetica Light" charset="0"/>
                <a:cs typeface="Helvetica Light" charset="0"/>
              </a:rPr>
              <a:t>Ein Portal + eine APP + </a:t>
            </a:r>
            <a:r>
              <a:rPr lang="de-DE" sz="2400" dirty="0" smtClean="0">
                <a:latin typeface="+mj-lt"/>
                <a:ea typeface="Helvetica Light" charset="0"/>
                <a:cs typeface="Helvetica Light" charset="0"/>
              </a:rPr>
              <a:t>l</a:t>
            </a:r>
            <a:r>
              <a:rPr lang="de-DE" sz="2400" dirty="0" smtClean="0">
                <a:latin typeface="+mj-lt"/>
                <a:ea typeface="Helvetica Light" charset="0"/>
                <a:cs typeface="Helvetica Light" charset="0"/>
              </a:rPr>
              <a:t>aufend neue Ideen</a:t>
            </a:r>
            <a:endParaRPr lang="de-DE" sz="2400" dirty="0">
              <a:latin typeface="+mj-lt"/>
              <a:ea typeface="Helvetica Light" charset="0"/>
              <a:cs typeface="Helvetica Light" charset="0"/>
            </a:endParaRPr>
          </a:p>
        </p:txBody>
      </p:sp>
      <p:pic>
        <p:nvPicPr>
          <p:cNvPr id="3" name="Bild 2"/>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6681354" y="304800"/>
            <a:ext cx="1784750" cy="406400"/>
          </a:xfrm>
          <a:prstGeom prst="rect">
            <a:avLst/>
          </a:prstGeom>
        </p:spPr>
      </p:pic>
    </p:spTree>
    <p:extLst>
      <p:ext uri="{BB962C8B-B14F-4D97-AF65-F5344CB8AC3E}">
        <p14:creationId xmlns:p14="http://schemas.microsoft.com/office/powerpoint/2010/main" xmlns="" val="14226725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0" y="0"/>
            <a:ext cx="8854211" cy="6264275"/>
          </a:xfrm>
          <a:prstGeom prst="rect">
            <a:avLst/>
          </a:prstGeom>
        </p:spPr>
      </p:pic>
    </p:spTree>
    <p:extLst>
      <p:ext uri="{BB962C8B-B14F-4D97-AF65-F5344CB8AC3E}">
        <p14:creationId xmlns:p14="http://schemas.microsoft.com/office/powerpoint/2010/main" xmlns="" val="13679157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idx="1"/>
          </p:nvPr>
        </p:nvSpPr>
        <p:spPr>
          <a:xfrm>
            <a:off x="1" y="2807056"/>
            <a:ext cx="8856662" cy="516827"/>
          </a:xfrm>
        </p:spPr>
        <p:txBody>
          <a:bodyPr>
            <a:normAutofit/>
          </a:bodyPr>
          <a:lstStyle/>
          <a:p>
            <a:pPr marL="0" indent="0" defTabSz="914400">
              <a:lnSpc>
                <a:spcPct val="100000"/>
              </a:lnSpc>
              <a:spcBef>
                <a:spcPts val="0"/>
              </a:spcBef>
              <a:buNone/>
              <a:tabLst>
                <a:tab pos="127000" algn="l"/>
                <a:tab pos="711200" algn="l"/>
              </a:tabLst>
            </a:pPr>
            <a:r>
              <a:rPr lang="de-DE" sz="2400" dirty="0">
                <a:latin typeface="+mj-lt"/>
                <a:ea typeface="Helvetica Light" charset="0"/>
                <a:cs typeface="Helvetica Light" charset="0"/>
              </a:rPr>
              <a:t>	</a:t>
            </a:r>
            <a:r>
              <a:rPr lang="de-DE" sz="2400" dirty="0" smtClean="0">
                <a:latin typeface="+mj-lt"/>
                <a:ea typeface="Helvetica Light" charset="0"/>
                <a:cs typeface="Helvetica Light" charset="0"/>
              </a:rPr>
              <a:t>	Wir bündeln Kompetenzen.</a:t>
            </a:r>
            <a:endParaRPr lang="de-DE" sz="2400" dirty="0">
              <a:latin typeface="+mj-lt"/>
              <a:ea typeface="Helvetica Light" charset="0"/>
              <a:cs typeface="Helvetica Light" charset="0"/>
            </a:endParaRPr>
          </a:p>
        </p:txBody>
      </p:sp>
      <p:pic>
        <p:nvPicPr>
          <p:cNvPr id="3" name="Bild 2"/>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6681354" y="304800"/>
            <a:ext cx="1784750" cy="406400"/>
          </a:xfrm>
          <a:prstGeom prst="rect">
            <a:avLst/>
          </a:prstGeom>
        </p:spPr>
      </p:pic>
    </p:spTree>
    <p:extLst>
      <p:ext uri="{BB962C8B-B14F-4D97-AF65-F5344CB8AC3E}">
        <p14:creationId xmlns:p14="http://schemas.microsoft.com/office/powerpoint/2010/main" xmlns="" val="10538720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Bild 1"/>
          <p:cNvPicPr>
            <a:picLocks noChangeAspect="1"/>
          </p:cNvPicPr>
          <p:nvPr/>
        </p:nvPicPr>
        <p:blipFill rotWithShape="1">
          <a:blip r:embed="rId3" cstate="print">
            <a:extLst>
              <a:ext uri="{28A0092B-C50C-407E-A947-70E740481C1C}">
                <a14:useLocalDpi xmlns:a14="http://schemas.microsoft.com/office/drawing/2010/main" xmlns=""/>
              </a:ext>
            </a:extLst>
          </a:blip>
          <a:srcRect l="3285" t="18449" r="70753" b="55601"/>
          <a:stretch/>
        </p:blipFill>
        <p:spPr>
          <a:xfrm>
            <a:off x="292100" y="1155700"/>
            <a:ext cx="2290781" cy="1620000"/>
          </a:xfrm>
          <a:prstGeom prst="rect">
            <a:avLst/>
          </a:prstGeom>
        </p:spPr>
      </p:pic>
      <p:pic>
        <p:nvPicPr>
          <p:cNvPr id="5" name="Bild 4"/>
          <p:cNvPicPr>
            <a:picLocks noChangeAspect="1"/>
          </p:cNvPicPr>
          <p:nvPr/>
        </p:nvPicPr>
        <p:blipFill rotWithShape="1">
          <a:blip r:embed="rId3" cstate="print">
            <a:extLst>
              <a:ext uri="{28A0092B-C50C-407E-A947-70E740481C1C}">
                <a14:useLocalDpi xmlns:a14="http://schemas.microsoft.com/office/drawing/2010/main" xmlns=""/>
              </a:ext>
            </a:extLst>
          </a:blip>
          <a:srcRect l="36992" t="18449" r="36903" b="55601"/>
          <a:stretch/>
        </p:blipFill>
        <p:spPr>
          <a:xfrm>
            <a:off x="3263943" y="1155700"/>
            <a:ext cx="2303438" cy="1620000"/>
          </a:xfrm>
          <a:prstGeom prst="rect">
            <a:avLst/>
          </a:prstGeom>
        </p:spPr>
      </p:pic>
      <p:pic>
        <p:nvPicPr>
          <p:cNvPr id="6" name="Bild 5"/>
          <p:cNvPicPr>
            <a:picLocks noChangeAspect="1"/>
          </p:cNvPicPr>
          <p:nvPr/>
        </p:nvPicPr>
        <p:blipFill rotWithShape="1">
          <a:blip r:embed="rId3" cstate="print">
            <a:extLst>
              <a:ext uri="{28A0092B-C50C-407E-A947-70E740481C1C}">
                <a14:useLocalDpi xmlns:a14="http://schemas.microsoft.com/office/drawing/2010/main" xmlns=""/>
              </a:ext>
            </a:extLst>
          </a:blip>
          <a:srcRect l="70843" t="18449" r="3625" b="55690"/>
          <a:stretch/>
        </p:blipFill>
        <p:spPr>
          <a:xfrm>
            <a:off x="6273756" y="1155700"/>
            <a:ext cx="2260644" cy="1620000"/>
          </a:xfrm>
          <a:prstGeom prst="rect">
            <a:avLst/>
          </a:prstGeom>
        </p:spPr>
      </p:pic>
      <p:pic>
        <p:nvPicPr>
          <p:cNvPr id="7" name="Bild 6"/>
          <p:cNvPicPr>
            <a:picLocks noChangeAspect="1"/>
          </p:cNvPicPr>
          <p:nvPr/>
        </p:nvPicPr>
        <p:blipFill rotWithShape="1">
          <a:blip r:embed="rId3" cstate="print">
            <a:extLst>
              <a:ext uri="{28A0092B-C50C-407E-A947-70E740481C1C}">
                <a14:useLocalDpi xmlns:a14="http://schemas.microsoft.com/office/drawing/2010/main" xmlns=""/>
              </a:ext>
            </a:extLst>
          </a:blip>
          <a:srcRect l="3286" t="69539" r="70842" b="4714"/>
          <a:stretch/>
        </p:blipFill>
        <p:spPr>
          <a:xfrm>
            <a:off x="292101" y="4356100"/>
            <a:ext cx="2290781" cy="1612900"/>
          </a:xfrm>
          <a:prstGeom prst="rect">
            <a:avLst/>
          </a:prstGeom>
        </p:spPr>
      </p:pic>
      <p:pic>
        <p:nvPicPr>
          <p:cNvPr id="8" name="Bild 7"/>
          <p:cNvPicPr>
            <a:picLocks noChangeAspect="1"/>
          </p:cNvPicPr>
          <p:nvPr/>
        </p:nvPicPr>
        <p:blipFill rotWithShape="1">
          <a:blip r:embed="rId3" cstate="print">
            <a:extLst>
              <a:ext uri="{28A0092B-C50C-407E-A947-70E740481C1C}">
                <a14:useLocalDpi xmlns:a14="http://schemas.microsoft.com/office/drawing/2010/main" xmlns=""/>
              </a:ext>
            </a:extLst>
          </a:blip>
          <a:srcRect l="36992" t="69538" r="36993" b="4714"/>
          <a:stretch/>
        </p:blipFill>
        <p:spPr>
          <a:xfrm>
            <a:off x="3276600" y="4356100"/>
            <a:ext cx="2303438" cy="1612900"/>
          </a:xfrm>
          <a:prstGeom prst="rect">
            <a:avLst/>
          </a:prstGeom>
        </p:spPr>
      </p:pic>
      <p:sp>
        <p:nvSpPr>
          <p:cNvPr id="9" name="Textfeld 8"/>
          <p:cNvSpPr txBox="1"/>
          <p:nvPr/>
        </p:nvSpPr>
        <p:spPr>
          <a:xfrm>
            <a:off x="292100" y="201593"/>
            <a:ext cx="2290781" cy="646331"/>
          </a:xfrm>
          <a:prstGeom prst="rect">
            <a:avLst/>
          </a:prstGeom>
          <a:noFill/>
        </p:spPr>
        <p:txBody>
          <a:bodyPr wrap="square" rtlCol="0">
            <a:spAutoFit/>
          </a:bodyPr>
          <a:lstStyle/>
          <a:p>
            <a:r>
              <a:rPr lang="de-DE" sz="2200" dirty="0" smtClean="0">
                <a:solidFill>
                  <a:srgbClr val="E96638"/>
                </a:solidFill>
                <a:latin typeface="+mj-lt"/>
                <a:ea typeface="Helvetica Light" charset="0"/>
                <a:cs typeface="Helvetica Light" charset="0"/>
              </a:rPr>
              <a:t>Julienne Schult</a:t>
            </a:r>
          </a:p>
          <a:p>
            <a:r>
              <a:rPr lang="de-DE" sz="1400" dirty="0" smtClean="0">
                <a:latin typeface="+mj-lt"/>
                <a:ea typeface="Helvetica Light" charset="0"/>
                <a:cs typeface="Helvetica Light" charset="0"/>
              </a:rPr>
              <a:t>Biologin | Germanistin</a:t>
            </a:r>
            <a:endParaRPr lang="de-DE" sz="1400" dirty="0">
              <a:latin typeface="+mj-lt"/>
              <a:ea typeface="Helvetica Light" charset="0"/>
              <a:cs typeface="Helvetica Light" charset="0"/>
            </a:endParaRPr>
          </a:p>
        </p:txBody>
      </p:sp>
      <p:sp>
        <p:nvSpPr>
          <p:cNvPr id="10" name="Textfeld 9"/>
          <p:cNvSpPr txBox="1"/>
          <p:nvPr/>
        </p:nvSpPr>
        <p:spPr>
          <a:xfrm>
            <a:off x="245238" y="3409196"/>
            <a:ext cx="2290781" cy="646331"/>
          </a:xfrm>
          <a:prstGeom prst="rect">
            <a:avLst/>
          </a:prstGeom>
          <a:noFill/>
        </p:spPr>
        <p:txBody>
          <a:bodyPr wrap="square" rtlCol="0">
            <a:spAutoFit/>
          </a:bodyPr>
          <a:lstStyle/>
          <a:p>
            <a:r>
              <a:rPr lang="de-DE" sz="2200" dirty="0" smtClean="0">
                <a:solidFill>
                  <a:srgbClr val="E96638"/>
                </a:solidFill>
                <a:latin typeface="+mj-lt"/>
                <a:ea typeface="Helvetica Light" charset="0"/>
                <a:cs typeface="Helvetica Light" charset="0"/>
              </a:rPr>
              <a:t>Gerd Pircher</a:t>
            </a:r>
          </a:p>
          <a:p>
            <a:r>
              <a:rPr lang="de-AT" sz="1400" dirty="0" smtClean="0">
                <a:latin typeface="+mj-lt"/>
                <a:ea typeface="Helvetica Light" charset="0"/>
                <a:cs typeface="Helvetica Light" charset="0"/>
              </a:rPr>
              <a:t>Historiker | Illustrator</a:t>
            </a:r>
            <a:endParaRPr lang="de-DE" sz="1400" dirty="0">
              <a:latin typeface="+mj-lt"/>
              <a:ea typeface="Helvetica Light" charset="0"/>
              <a:cs typeface="Helvetica Light" charset="0"/>
            </a:endParaRPr>
          </a:p>
        </p:txBody>
      </p:sp>
      <p:sp>
        <p:nvSpPr>
          <p:cNvPr id="11" name="Textfeld 10"/>
          <p:cNvSpPr txBox="1"/>
          <p:nvPr/>
        </p:nvSpPr>
        <p:spPr>
          <a:xfrm>
            <a:off x="6258687" y="201593"/>
            <a:ext cx="2290781" cy="646331"/>
          </a:xfrm>
          <a:prstGeom prst="rect">
            <a:avLst/>
          </a:prstGeom>
          <a:noFill/>
        </p:spPr>
        <p:txBody>
          <a:bodyPr wrap="square" rtlCol="0">
            <a:spAutoFit/>
          </a:bodyPr>
          <a:lstStyle/>
          <a:p>
            <a:r>
              <a:rPr lang="de-DE" sz="2200" dirty="0" smtClean="0">
                <a:solidFill>
                  <a:srgbClr val="E96638"/>
                </a:solidFill>
                <a:latin typeface="+mj-lt"/>
                <a:ea typeface="Helvetica Light" charset="0"/>
                <a:cs typeface="Helvetica Light" charset="0"/>
              </a:rPr>
              <a:t>Florian </a:t>
            </a:r>
            <a:r>
              <a:rPr lang="de-DE" sz="2200" dirty="0" err="1" smtClean="0">
                <a:solidFill>
                  <a:srgbClr val="E96638"/>
                </a:solidFill>
                <a:latin typeface="+mj-lt"/>
                <a:ea typeface="Helvetica Light" charset="0"/>
                <a:cs typeface="Helvetica Light" charset="0"/>
              </a:rPr>
              <a:t>Krismer</a:t>
            </a:r>
            <a:endParaRPr lang="de-DE" sz="2200" dirty="0" smtClean="0">
              <a:solidFill>
                <a:srgbClr val="E96638"/>
              </a:solidFill>
              <a:latin typeface="+mj-lt"/>
              <a:ea typeface="Helvetica Light" charset="0"/>
              <a:cs typeface="Helvetica Light" charset="0"/>
            </a:endParaRPr>
          </a:p>
          <a:p>
            <a:r>
              <a:rPr lang="de-DE" sz="1400" dirty="0" smtClean="0">
                <a:latin typeface="+mj-lt"/>
                <a:ea typeface="Helvetica Light" charset="0"/>
                <a:cs typeface="Helvetica Light" charset="0"/>
              </a:rPr>
              <a:t>Mentaltrainer</a:t>
            </a:r>
            <a:endParaRPr lang="de-DE" sz="1400" dirty="0">
              <a:latin typeface="+mj-lt"/>
              <a:ea typeface="Helvetica Light" charset="0"/>
              <a:cs typeface="Helvetica Light" charset="0"/>
            </a:endParaRPr>
          </a:p>
        </p:txBody>
      </p:sp>
      <p:sp>
        <p:nvSpPr>
          <p:cNvPr id="12" name="Textfeld 11"/>
          <p:cNvSpPr txBox="1"/>
          <p:nvPr/>
        </p:nvSpPr>
        <p:spPr>
          <a:xfrm>
            <a:off x="3060700" y="201593"/>
            <a:ext cx="2806700" cy="646331"/>
          </a:xfrm>
          <a:prstGeom prst="rect">
            <a:avLst/>
          </a:prstGeom>
          <a:noFill/>
        </p:spPr>
        <p:txBody>
          <a:bodyPr wrap="square" rtlCol="0">
            <a:spAutoFit/>
          </a:bodyPr>
          <a:lstStyle/>
          <a:p>
            <a:r>
              <a:rPr lang="de-DE" sz="2200" dirty="0" smtClean="0">
                <a:solidFill>
                  <a:srgbClr val="E96638"/>
                </a:solidFill>
                <a:latin typeface="+mj-lt"/>
                <a:ea typeface="Helvetica Light" charset="0"/>
                <a:cs typeface="Helvetica Light" charset="0"/>
              </a:rPr>
              <a:t>Thorsten Schwerte</a:t>
            </a:r>
          </a:p>
          <a:p>
            <a:r>
              <a:rPr lang="de-AT" sz="1400" dirty="0" smtClean="0">
                <a:latin typeface="+mj-lt"/>
                <a:ea typeface="Helvetica Light" charset="0"/>
                <a:cs typeface="Helvetica Light" charset="0"/>
              </a:rPr>
              <a:t>Univ. Prof. Dr. | Biologe</a:t>
            </a:r>
            <a:endParaRPr lang="de-DE" sz="1400" dirty="0">
              <a:latin typeface="+mj-lt"/>
              <a:ea typeface="Helvetica Light" charset="0"/>
              <a:cs typeface="Helvetica Light" charset="0"/>
            </a:endParaRPr>
          </a:p>
        </p:txBody>
      </p:sp>
      <p:sp>
        <p:nvSpPr>
          <p:cNvPr id="13" name="Textfeld 12"/>
          <p:cNvSpPr txBox="1"/>
          <p:nvPr/>
        </p:nvSpPr>
        <p:spPr>
          <a:xfrm>
            <a:off x="3276600" y="3409196"/>
            <a:ext cx="2290781" cy="646331"/>
          </a:xfrm>
          <a:prstGeom prst="rect">
            <a:avLst/>
          </a:prstGeom>
          <a:noFill/>
        </p:spPr>
        <p:txBody>
          <a:bodyPr wrap="square" rtlCol="0">
            <a:spAutoFit/>
          </a:bodyPr>
          <a:lstStyle/>
          <a:p>
            <a:r>
              <a:rPr lang="de-DE" sz="2200" dirty="0" smtClean="0">
                <a:solidFill>
                  <a:srgbClr val="E96638"/>
                </a:solidFill>
                <a:latin typeface="+mj-lt"/>
                <a:ea typeface="Helvetica Light" charset="0"/>
                <a:cs typeface="Helvetica Light" charset="0"/>
              </a:rPr>
              <a:t>Gerald Fröhlich</a:t>
            </a:r>
          </a:p>
          <a:p>
            <a:r>
              <a:rPr lang="de-DE" sz="1400" dirty="0" smtClean="0">
                <a:latin typeface="+mj-lt"/>
                <a:ea typeface="Helvetica Light" charset="0"/>
                <a:cs typeface="Helvetica Light" charset="0"/>
              </a:rPr>
              <a:t>Spieldesigner</a:t>
            </a:r>
            <a:endParaRPr lang="de-DE" sz="1400" dirty="0">
              <a:latin typeface="+mj-lt"/>
              <a:ea typeface="Helvetica Light" charset="0"/>
              <a:cs typeface="Helvetica Light" charset="0"/>
            </a:endParaRPr>
          </a:p>
        </p:txBody>
      </p:sp>
      <p:sp>
        <p:nvSpPr>
          <p:cNvPr id="14" name="Textfeld 13"/>
          <p:cNvSpPr txBox="1"/>
          <p:nvPr/>
        </p:nvSpPr>
        <p:spPr>
          <a:xfrm>
            <a:off x="6089627" y="3409196"/>
            <a:ext cx="2628900" cy="2215991"/>
          </a:xfrm>
          <a:prstGeom prst="rect">
            <a:avLst/>
          </a:prstGeom>
          <a:noFill/>
        </p:spPr>
        <p:txBody>
          <a:bodyPr wrap="square" rtlCol="0">
            <a:spAutoFit/>
          </a:bodyPr>
          <a:lstStyle/>
          <a:p>
            <a:pPr algn="r"/>
            <a:r>
              <a:rPr lang="en-US" sz="1600" dirty="0" smtClean="0">
                <a:solidFill>
                  <a:srgbClr val="E96638"/>
                </a:solidFill>
                <a:latin typeface="+mj-lt"/>
                <a:ea typeface="Helvetica" charset="0"/>
                <a:cs typeface="Helvetica" charset="0"/>
              </a:rPr>
              <a:t>Michael </a:t>
            </a:r>
            <a:r>
              <a:rPr lang="en-US" sz="1600" dirty="0" err="1" smtClean="0">
                <a:solidFill>
                  <a:srgbClr val="E96638"/>
                </a:solidFill>
                <a:latin typeface="+mj-lt"/>
                <a:ea typeface="Helvetica" charset="0"/>
                <a:cs typeface="Helvetica" charset="0"/>
              </a:rPr>
              <a:t>Ölhafen</a:t>
            </a:r>
            <a:r>
              <a:rPr lang="en-US" sz="1600" dirty="0" smtClean="0">
                <a:solidFill>
                  <a:srgbClr val="E96638"/>
                </a:solidFill>
                <a:latin typeface="+mj-lt"/>
                <a:ea typeface="Helvetica" charset="0"/>
                <a:cs typeface="Helvetica" charset="0"/>
              </a:rPr>
              <a:t> </a:t>
            </a:r>
          </a:p>
          <a:p>
            <a:pPr algn="r"/>
            <a:r>
              <a:rPr lang="en-US" sz="1600" dirty="0" err="1" smtClean="0">
                <a:latin typeface="+mj-lt"/>
                <a:ea typeface="Helvetica Light" charset="0"/>
                <a:cs typeface="Helvetica Light" charset="0"/>
              </a:rPr>
              <a:t>Idee</a:t>
            </a:r>
            <a:endParaRPr lang="en-US" sz="1600" dirty="0" smtClean="0">
              <a:latin typeface="+mj-lt"/>
              <a:ea typeface="Helvetica Light" charset="0"/>
              <a:cs typeface="Helvetica Light" charset="0"/>
            </a:endParaRPr>
          </a:p>
          <a:p>
            <a:pPr algn="r">
              <a:lnSpc>
                <a:spcPct val="150000"/>
              </a:lnSpc>
            </a:pPr>
            <a:r>
              <a:rPr lang="en-US" sz="1600" dirty="0" smtClean="0">
                <a:solidFill>
                  <a:srgbClr val="E96638"/>
                </a:solidFill>
                <a:latin typeface="+mj-lt"/>
                <a:ea typeface="Helvetica" charset="0"/>
                <a:cs typeface="Helvetica" charset="0"/>
              </a:rPr>
              <a:t>Dr. Thomas </a:t>
            </a:r>
            <a:r>
              <a:rPr lang="en-US" sz="1600" dirty="0" err="1" smtClean="0">
                <a:solidFill>
                  <a:srgbClr val="E96638"/>
                </a:solidFill>
                <a:latin typeface="+mj-lt"/>
                <a:ea typeface="Helvetica" charset="0"/>
                <a:cs typeface="Helvetica" charset="0"/>
              </a:rPr>
              <a:t>Katzelberger</a:t>
            </a:r>
            <a:endParaRPr lang="en-US" sz="1600" dirty="0" smtClean="0">
              <a:latin typeface="+mj-lt"/>
              <a:ea typeface="Helvetica" charset="0"/>
              <a:cs typeface="Helvetica" charset="0"/>
            </a:endParaRPr>
          </a:p>
          <a:p>
            <a:pPr algn="r">
              <a:lnSpc>
                <a:spcPct val="150000"/>
              </a:lnSpc>
            </a:pPr>
            <a:r>
              <a:rPr lang="en-US" sz="1600" dirty="0" smtClean="0">
                <a:solidFill>
                  <a:srgbClr val="E96638"/>
                </a:solidFill>
                <a:latin typeface="+mj-lt"/>
                <a:ea typeface="Helvetica" charset="0"/>
                <a:cs typeface="Helvetica" charset="0"/>
              </a:rPr>
              <a:t>Armin </a:t>
            </a:r>
            <a:r>
              <a:rPr lang="en-US" sz="1600" dirty="0" err="1" smtClean="0">
                <a:solidFill>
                  <a:srgbClr val="E96638"/>
                </a:solidFill>
                <a:latin typeface="+mj-lt"/>
                <a:ea typeface="Helvetica" charset="0"/>
                <a:cs typeface="Helvetica" charset="0"/>
              </a:rPr>
              <a:t>Pfurtscheller</a:t>
            </a:r>
            <a:endParaRPr lang="en-US" sz="1600" dirty="0" smtClean="0">
              <a:latin typeface="+mj-lt"/>
              <a:ea typeface="Helvetica Light" charset="0"/>
              <a:cs typeface="Helvetica Light" charset="0"/>
            </a:endParaRPr>
          </a:p>
          <a:p>
            <a:pPr algn="r">
              <a:lnSpc>
                <a:spcPct val="150000"/>
              </a:lnSpc>
            </a:pPr>
            <a:r>
              <a:rPr lang="en-US" sz="1600" dirty="0" err="1" smtClean="0">
                <a:solidFill>
                  <a:srgbClr val="E96638"/>
                </a:solidFill>
                <a:latin typeface="+mj-lt"/>
                <a:ea typeface="Helvetica" charset="0"/>
                <a:cs typeface="Helvetica" charset="0"/>
              </a:rPr>
              <a:t>Romedius</a:t>
            </a:r>
            <a:r>
              <a:rPr lang="en-US" sz="1600" dirty="0" smtClean="0">
                <a:solidFill>
                  <a:srgbClr val="E96638"/>
                </a:solidFill>
                <a:latin typeface="+mj-lt"/>
                <a:ea typeface="Helvetica" charset="0"/>
                <a:cs typeface="Helvetica" charset="0"/>
              </a:rPr>
              <a:t> Weiss</a:t>
            </a:r>
            <a:endParaRPr lang="en-US" sz="1600" dirty="0">
              <a:solidFill>
                <a:srgbClr val="E96638"/>
              </a:solidFill>
              <a:latin typeface="+mj-lt"/>
              <a:ea typeface="Helvetica" charset="0"/>
              <a:cs typeface="Helvetica" charset="0"/>
            </a:endParaRPr>
          </a:p>
          <a:p>
            <a:pPr algn="r"/>
            <a:r>
              <a:rPr lang="en-US" sz="1600" dirty="0" err="1" smtClean="0">
                <a:latin typeface="+mj-lt"/>
                <a:ea typeface="Helvetica Light" charset="0"/>
                <a:cs typeface="Helvetica Light" charset="0"/>
              </a:rPr>
              <a:t>Technik</a:t>
            </a:r>
            <a:endParaRPr lang="en-US" sz="1600" dirty="0" smtClean="0">
              <a:latin typeface="+mj-lt"/>
              <a:ea typeface="Helvetica Light" charset="0"/>
              <a:cs typeface="Helvetica Light" charset="0"/>
            </a:endParaRPr>
          </a:p>
          <a:p>
            <a:endParaRPr lang="de-DE" dirty="0"/>
          </a:p>
        </p:txBody>
      </p:sp>
      <p:pic>
        <p:nvPicPr>
          <p:cNvPr id="16" name="Bild 15"/>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7242980" y="5863868"/>
            <a:ext cx="1193801" cy="271837"/>
          </a:xfrm>
          <a:prstGeom prst="rect">
            <a:avLst/>
          </a:prstGeom>
        </p:spPr>
      </p:pic>
    </p:spTree>
    <p:extLst>
      <p:ext uri="{BB962C8B-B14F-4D97-AF65-F5344CB8AC3E}">
        <p14:creationId xmlns:p14="http://schemas.microsoft.com/office/powerpoint/2010/main" xmlns="" val="17849703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idx="1"/>
          </p:nvPr>
        </p:nvSpPr>
        <p:spPr>
          <a:xfrm>
            <a:off x="1" y="2807056"/>
            <a:ext cx="8856662" cy="516827"/>
          </a:xfrm>
        </p:spPr>
        <p:txBody>
          <a:bodyPr>
            <a:normAutofit/>
          </a:bodyPr>
          <a:lstStyle/>
          <a:p>
            <a:pPr marL="0" indent="0" defTabSz="914400">
              <a:lnSpc>
                <a:spcPct val="100000"/>
              </a:lnSpc>
              <a:spcBef>
                <a:spcPts val="0"/>
              </a:spcBef>
              <a:buNone/>
              <a:tabLst>
                <a:tab pos="127000" algn="l"/>
                <a:tab pos="444500" algn="l"/>
              </a:tabLst>
            </a:pPr>
            <a:r>
              <a:rPr lang="de-DE" sz="2400" dirty="0">
                <a:latin typeface="+mj-lt"/>
                <a:ea typeface="Helvetica Light" charset="0"/>
                <a:cs typeface="Helvetica Light" charset="0"/>
              </a:rPr>
              <a:t>	</a:t>
            </a:r>
            <a:r>
              <a:rPr lang="de-DE" sz="2400" dirty="0" smtClean="0">
                <a:latin typeface="+mj-lt"/>
                <a:ea typeface="Helvetica Light" charset="0"/>
                <a:cs typeface="Helvetica Light" charset="0"/>
              </a:rPr>
              <a:t>	Wir arbeiten mit Spezialisten für die Medienproduktion.</a:t>
            </a:r>
            <a:endParaRPr lang="de-DE" sz="2400" dirty="0">
              <a:latin typeface="+mj-lt"/>
              <a:ea typeface="Helvetica Light" charset="0"/>
              <a:cs typeface="Helvetica Light" charset="0"/>
            </a:endParaRPr>
          </a:p>
        </p:txBody>
      </p:sp>
      <p:pic>
        <p:nvPicPr>
          <p:cNvPr id="3" name="Bild 2"/>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6681354" y="304800"/>
            <a:ext cx="1784750" cy="406400"/>
          </a:xfrm>
          <a:prstGeom prst="rect">
            <a:avLst/>
          </a:prstGeom>
        </p:spPr>
      </p:pic>
    </p:spTree>
    <p:extLst>
      <p:ext uri="{BB962C8B-B14F-4D97-AF65-F5344CB8AC3E}">
        <p14:creationId xmlns:p14="http://schemas.microsoft.com/office/powerpoint/2010/main" xmlns="" val="10725654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feld 5"/>
          <p:cNvSpPr txBox="1"/>
          <p:nvPr/>
        </p:nvSpPr>
        <p:spPr>
          <a:xfrm>
            <a:off x="254000" y="1140250"/>
            <a:ext cx="2260600" cy="830997"/>
          </a:xfrm>
          <a:prstGeom prst="rect">
            <a:avLst/>
          </a:prstGeom>
          <a:noFill/>
        </p:spPr>
        <p:txBody>
          <a:bodyPr wrap="square" rtlCol="0">
            <a:spAutoFit/>
          </a:bodyPr>
          <a:lstStyle/>
          <a:p>
            <a:r>
              <a:rPr lang="de-DE" sz="2400" dirty="0" err="1" smtClean="0">
                <a:solidFill>
                  <a:srgbClr val="E96638"/>
                </a:solidFill>
                <a:latin typeface="+mj-lt"/>
                <a:ea typeface="Helvetica Light" charset="0"/>
                <a:cs typeface="Helvetica Light" charset="0"/>
              </a:rPr>
              <a:t>Gigaphon</a:t>
            </a:r>
            <a:endParaRPr lang="de-DE" sz="2400" dirty="0" smtClean="0">
              <a:solidFill>
                <a:srgbClr val="E96638"/>
              </a:solidFill>
              <a:latin typeface="+mj-lt"/>
              <a:ea typeface="Helvetica Light" charset="0"/>
              <a:cs typeface="Helvetica Light" charset="0"/>
            </a:endParaRPr>
          </a:p>
          <a:p>
            <a:r>
              <a:rPr lang="de-DE" sz="2400" dirty="0" smtClean="0">
                <a:solidFill>
                  <a:srgbClr val="E96638"/>
                </a:solidFill>
                <a:latin typeface="+mj-lt"/>
                <a:ea typeface="Helvetica Light" charset="0"/>
                <a:cs typeface="Helvetica Light" charset="0"/>
              </a:rPr>
              <a:t>Entertainment</a:t>
            </a:r>
            <a:endParaRPr lang="de-DE" sz="2400" dirty="0">
              <a:solidFill>
                <a:srgbClr val="E96638"/>
              </a:solidFill>
              <a:latin typeface="+mj-lt"/>
              <a:ea typeface="Helvetica Light" charset="0"/>
              <a:cs typeface="Helvetica Light" charset="0"/>
            </a:endParaRPr>
          </a:p>
        </p:txBody>
      </p:sp>
      <p:sp>
        <p:nvSpPr>
          <p:cNvPr id="7" name="Textfeld 6"/>
          <p:cNvSpPr txBox="1"/>
          <p:nvPr/>
        </p:nvSpPr>
        <p:spPr>
          <a:xfrm>
            <a:off x="3251200" y="3430860"/>
            <a:ext cx="2489200" cy="2308324"/>
          </a:xfrm>
          <a:prstGeom prst="rect">
            <a:avLst/>
          </a:prstGeom>
          <a:noFill/>
        </p:spPr>
        <p:txBody>
          <a:bodyPr wrap="square" rtlCol="0">
            <a:spAutoFit/>
          </a:bodyPr>
          <a:lstStyle/>
          <a:p>
            <a:r>
              <a:rPr lang="de-DE" sz="1400" dirty="0" smtClean="0">
                <a:latin typeface="+mj-lt"/>
                <a:ea typeface="Helvetica Light" charset="0"/>
                <a:cs typeface="Helvetica Light" charset="0"/>
              </a:rPr>
              <a:t>Peter </a:t>
            </a:r>
            <a:r>
              <a:rPr lang="de-DE" sz="1400" dirty="0" err="1" smtClean="0">
                <a:latin typeface="+mj-lt"/>
                <a:ea typeface="Helvetica Light" charset="0"/>
                <a:cs typeface="Helvetica Light" charset="0"/>
              </a:rPr>
              <a:t>Lerf</a:t>
            </a:r>
            <a:r>
              <a:rPr lang="de-DE" sz="1400" dirty="0" smtClean="0">
                <a:latin typeface="+mj-lt"/>
                <a:ea typeface="Helvetica Light" charset="0"/>
                <a:cs typeface="Helvetica Light" charset="0"/>
              </a:rPr>
              <a:t> ist erfahrener Vollblutmusiker und Toningenieur. </a:t>
            </a:r>
          </a:p>
          <a:p>
            <a:endParaRPr lang="de-DE" sz="1400" dirty="0" smtClean="0">
              <a:latin typeface="+mj-lt"/>
              <a:ea typeface="Helvetica Light" charset="0"/>
              <a:cs typeface="Helvetica Light" charset="0"/>
            </a:endParaRPr>
          </a:p>
          <a:p>
            <a:r>
              <a:rPr lang="de-DE" sz="1400" dirty="0" smtClean="0">
                <a:latin typeface="+mj-lt"/>
                <a:ea typeface="Helvetica Light" charset="0"/>
                <a:cs typeface="Helvetica Light" charset="0"/>
              </a:rPr>
              <a:t>Mit seinem eigenen Plattenlabel und Tonstudio </a:t>
            </a:r>
            <a:r>
              <a:rPr lang="de-DE" sz="1400" dirty="0" err="1" smtClean="0">
                <a:latin typeface="+mj-lt"/>
                <a:ea typeface="Helvetica Light" charset="0"/>
                <a:cs typeface="Helvetica Light" charset="0"/>
              </a:rPr>
              <a:t>Gigaphon</a:t>
            </a:r>
            <a:r>
              <a:rPr lang="de-DE" sz="1400" dirty="0" smtClean="0">
                <a:latin typeface="+mj-lt"/>
                <a:ea typeface="Helvetica Light" charset="0"/>
                <a:cs typeface="Helvetica Light" charset="0"/>
              </a:rPr>
              <a:t> produziert er aufwändig inszenierte Hörspiele (</a:t>
            </a:r>
            <a:r>
              <a:rPr lang="de-DE" sz="1400" dirty="0" err="1" smtClean="0">
                <a:latin typeface="+mj-lt"/>
                <a:ea typeface="Helvetica Light" charset="0"/>
                <a:cs typeface="Helvetica Light" charset="0"/>
              </a:rPr>
              <a:t>zB</a:t>
            </a:r>
            <a:r>
              <a:rPr lang="de-DE" sz="1400" dirty="0" smtClean="0">
                <a:latin typeface="+mj-lt"/>
                <a:ea typeface="Helvetica Light" charset="0"/>
                <a:cs typeface="Helvetica Light" charset="0"/>
              </a:rPr>
              <a:t> </a:t>
            </a:r>
            <a:r>
              <a:rPr lang="de-DE" sz="1400" dirty="0" err="1" smtClean="0">
                <a:latin typeface="+mj-lt"/>
                <a:ea typeface="Helvetica Light" charset="0"/>
                <a:cs typeface="Helvetica Light" charset="0"/>
              </a:rPr>
              <a:t>Dragonbound</a:t>
            </a:r>
            <a:r>
              <a:rPr lang="de-DE" sz="1400" dirty="0" smtClean="0">
                <a:latin typeface="+mj-lt"/>
                <a:ea typeface="Helvetica Light" charset="0"/>
                <a:cs typeface="Helvetica Light" charset="0"/>
              </a:rPr>
              <a:t>). </a:t>
            </a:r>
          </a:p>
          <a:p>
            <a:endParaRPr lang="de-DE" dirty="0"/>
          </a:p>
        </p:txBody>
      </p:sp>
      <p:sp>
        <p:nvSpPr>
          <p:cNvPr id="8" name="Textfeld 7"/>
          <p:cNvSpPr txBox="1"/>
          <p:nvPr/>
        </p:nvSpPr>
        <p:spPr>
          <a:xfrm>
            <a:off x="6438900" y="4846632"/>
            <a:ext cx="2120900" cy="1077218"/>
          </a:xfrm>
          <a:prstGeom prst="rect">
            <a:avLst/>
          </a:prstGeom>
          <a:noFill/>
        </p:spPr>
        <p:txBody>
          <a:bodyPr wrap="square" rtlCol="0">
            <a:spAutoFit/>
          </a:bodyPr>
          <a:lstStyle/>
          <a:p>
            <a:pPr algn="r"/>
            <a:r>
              <a:rPr lang="de-DE" dirty="0" smtClean="0">
                <a:solidFill>
                  <a:srgbClr val="E96638"/>
                </a:solidFill>
                <a:latin typeface="+mj-lt"/>
                <a:ea typeface="Helvetica" charset="0"/>
                <a:cs typeface="Helvetica" charset="0"/>
              </a:rPr>
              <a:t>Peter </a:t>
            </a:r>
            <a:r>
              <a:rPr lang="de-DE" dirty="0" err="1" smtClean="0">
                <a:solidFill>
                  <a:srgbClr val="E96638"/>
                </a:solidFill>
                <a:latin typeface="+mj-lt"/>
                <a:ea typeface="Helvetica" charset="0"/>
                <a:cs typeface="Helvetica" charset="0"/>
              </a:rPr>
              <a:t>Lerf</a:t>
            </a:r>
            <a:endParaRPr lang="de-DE" dirty="0" smtClean="0">
              <a:solidFill>
                <a:srgbClr val="E96638"/>
              </a:solidFill>
              <a:latin typeface="+mj-lt"/>
              <a:ea typeface="Helvetica" charset="0"/>
              <a:cs typeface="Helvetica" charset="0"/>
            </a:endParaRPr>
          </a:p>
          <a:p>
            <a:pPr algn="r"/>
            <a:r>
              <a:rPr lang="en-US" sz="1400" dirty="0" err="1" smtClean="0">
                <a:latin typeface="+mj-lt"/>
                <a:ea typeface="Helvetica Light" charset="0"/>
                <a:cs typeface="Helvetica Light" charset="0"/>
              </a:rPr>
              <a:t>Drehbuchautor</a:t>
            </a:r>
            <a:endParaRPr lang="en-US" sz="1400" dirty="0" smtClean="0">
              <a:latin typeface="+mj-lt"/>
              <a:ea typeface="Helvetica Light" charset="0"/>
              <a:cs typeface="Helvetica Light" charset="0"/>
            </a:endParaRPr>
          </a:p>
          <a:p>
            <a:pPr algn="r"/>
            <a:r>
              <a:rPr lang="de-AT" sz="1400" dirty="0" smtClean="0">
                <a:latin typeface="+mj-lt"/>
                <a:ea typeface="Helvetica Light" charset="0"/>
                <a:cs typeface="Helvetica Light" charset="0"/>
              </a:rPr>
              <a:t>Hörspielproduzent</a:t>
            </a:r>
            <a:endParaRPr lang="de-DE" sz="1400" dirty="0">
              <a:latin typeface="+mj-lt"/>
              <a:ea typeface="Helvetica Light" charset="0"/>
              <a:cs typeface="Helvetica Light" charset="0"/>
            </a:endParaRPr>
          </a:p>
          <a:p>
            <a:endParaRPr lang="de-DE" dirty="0">
              <a:solidFill>
                <a:srgbClr val="E96638"/>
              </a:solidFill>
              <a:latin typeface="Helvetica" charset="0"/>
              <a:ea typeface="Helvetica" charset="0"/>
              <a:cs typeface="Helvetica" charset="0"/>
            </a:endParaRPr>
          </a:p>
        </p:txBody>
      </p:sp>
      <p:pic>
        <p:nvPicPr>
          <p:cNvPr id="3" name="Bild 2"/>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2959099" y="0"/>
            <a:ext cx="5897563" cy="3162300"/>
          </a:xfrm>
          <a:prstGeom prst="rect">
            <a:avLst/>
          </a:prstGeom>
        </p:spPr>
      </p:pic>
      <p:pic>
        <p:nvPicPr>
          <p:cNvPr id="9" name="Bild 8"/>
          <p:cNvPicPr>
            <a:picLocks noChangeAspect="1"/>
          </p:cNvPicPr>
          <p:nvPr/>
        </p:nvPicPr>
        <p:blipFill rotWithShape="1">
          <a:blip r:embed="rId4" cstate="print">
            <a:extLst>
              <a:ext uri="{28A0092B-C50C-407E-A947-70E740481C1C}">
                <a14:useLocalDpi xmlns:a14="http://schemas.microsoft.com/office/drawing/2010/main" xmlns=""/>
              </a:ext>
            </a:extLst>
          </a:blip>
          <a:srcRect/>
          <a:stretch/>
        </p:blipFill>
        <p:spPr>
          <a:xfrm>
            <a:off x="0" y="3166784"/>
            <a:ext cx="2959099" cy="3101975"/>
          </a:xfrm>
          <a:prstGeom prst="rect">
            <a:avLst/>
          </a:prstGeom>
        </p:spPr>
      </p:pic>
      <p:pic>
        <p:nvPicPr>
          <p:cNvPr id="10" name="Bild 9"/>
          <p:cNvPicPr>
            <a:picLocks noChangeAspect="1"/>
          </p:cNvPicPr>
          <p:nvPr/>
        </p:nvPicPr>
        <p:blipFill rotWithShape="1">
          <a:blip r:embed="rId5" cstate="print">
            <a:extLst>
              <a:ext uri="{28A0092B-C50C-407E-A947-70E740481C1C}">
                <a14:useLocalDpi xmlns:a14="http://schemas.microsoft.com/office/drawing/2010/main" xmlns=""/>
              </a:ext>
            </a:extLst>
          </a:blip>
          <a:srcRect/>
          <a:stretch/>
        </p:blipFill>
        <p:spPr>
          <a:xfrm>
            <a:off x="6235700" y="3302000"/>
            <a:ext cx="2324100" cy="1544632"/>
          </a:xfrm>
          <a:prstGeom prst="rect">
            <a:avLst/>
          </a:prstGeom>
        </p:spPr>
      </p:pic>
      <p:pic>
        <p:nvPicPr>
          <p:cNvPr id="12" name="Bild 11"/>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7242980" y="5863868"/>
            <a:ext cx="1193801" cy="271837"/>
          </a:xfrm>
          <a:prstGeom prst="rect">
            <a:avLst/>
          </a:prstGeom>
        </p:spPr>
      </p:pic>
    </p:spTree>
    <p:extLst>
      <p:ext uri="{BB962C8B-B14F-4D97-AF65-F5344CB8AC3E}">
        <p14:creationId xmlns:p14="http://schemas.microsoft.com/office/powerpoint/2010/main" xmlns="" val="7211891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2946399" y="0"/>
            <a:ext cx="5910263" cy="3133912"/>
          </a:xfrm>
          <a:prstGeom prst="rect">
            <a:avLst/>
          </a:prstGeom>
        </p:spPr>
      </p:pic>
      <p:pic>
        <p:nvPicPr>
          <p:cNvPr id="4" name="Bild 3"/>
          <p:cNvPicPr>
            <a:picLocks noChangeAspect="1"/>
          </p:cNvPicPr>
          <p:nvPr/>
        </p:nvPicPr>
        <p:blipFill rotWithShape="1">
          <a:blip r:embed="rId4" cstate="print">
            <a:extLst>
              <a:ext uri="{28A0092B-C50C-407E-A947-70E740481C1C}">
                <a14:useLocalDpi xmlns:a14="http://schemas.microsoft.com/office/drawing/2010/main" xmlns=""/>
              </a:ext>
            </a:extLst>
          </a:blip>
          <a:srcRect/>
          <a:stretch/>
        </p:blipFill>
        <p:spPr>
          <a:xfrm>
            <a:off x="6261100" y="3302232"/>
            <a:ext cx="2298700" cy="1544400"/>
          </a:xfrm>
          <a:prstGeom prst="rect">
            <a:avLst/>
          </a:prstGeom>
        </p:spPr>
      </p:pic>
      <p:pic>
        <p:nvPicPr>
          <p:cNvPr id="5" name="Bild 4"/>
          <p:cNvPicPr>
            <a:picLocks noChangeAspect="1"/>
          </p:cNvPicPr>
          <p:nvPr/>
        </p:nvPicPr>
        <p:blipFill rotWithShape="1">
          <a:blip r:embed="rId5" cstate="print">
            <a:extLst>
              <a:ext uri="{28A0092B-C50C-407E-A947-70E740481C1C}">
                <a14:useLocalDpi xmlns:a14="http://schemas.microsoft.com/office/drawing/2010/main" xmlns=""/>
              </a:ext>
            </a:extLst>
          </a:blip>
          <a:srcRect/>
          <a:stretch/>
        </p:blipFill>
        <p:spPr>
          <a:xfrm>
            <a:off x="0" y="3143123"/>
            <a:ext cx="2946399" cy="3121152"/>
          </a:xfrm>
          <a:prstGeom prst="rect">
            <a:avLst/>
          </a:prstGeom>
        </p:spPr>
      </p:pic>
      <p:sp>
        <p:nvSpPr>
          <p:cNvPr id="6" name="Textfeld 5"/>
          <p:cNvSpPr txBox="1"/>
          <p:nvPr/>
        </p:nvSpPr>
        <p:spPr>
          <a:xfrm>
            <a:off x="254000" y="1140250"/>
            <a:ext cx="2260600" cy="830997"/>
          </a:xfrm>
          <a:prstGeom prst="rect">
            <a:avLst/>
          </a:prstGeom>
          <a:noFill/>
        </p:spPr>
        <p:txBody>
          <a:bodyPr wrap="square" rtlCol="0">
            <a:spAutoFit/>
          </a:bodyPr>
          <a:lstStyle/>
          <a:p>
            <a:r>
              <a:rPr lang="de-DE" sz="2400" dirty="0" smtClean="0">
                <a:solidFill>
                  <a:srgbClr val="E96638"/>
                </a:solidFill>
                <a:latin typeface="+mj-lt"/>
                <a:ea typeface="Helvetica Light" charset="0"/>
                <a:cs typeface="Helvetica Light" charset="0"/>
              </a:rPr>
              <a:t>Jasmin</a:t>
            </a:r>
          </a:p>
          <a:p>
            <a:r>
              <a:rPr lang="de-DE" sz="2400" dirty="0" err="1" smtClean="0">
                <a:solidFill>
                  <a:srgbClr val="E96638"/>
                </a:solidFill>
                <a:latin typeface="+mj-lt"/>
                <a:ea typeface="Helvetica Light" charset="0"/>
                <a:cs typeface="Helvetica Light" charset="0"/>
              </a:rPr>
              <a:t>Hagleitner</a:t>
            </a:r>
            <a:endParaRPr lang="de-DE" sz="2400" dirty="0">
              <a:solidFill>
                <a:srgbClr val="E96638"/>
              </a:solidFill>
              <a:latin typeface="+mj-lt"/>
              <a:ea typeface="Helvetica Light" charset="0"/>
              <a:cs typeface="Helvetica Light" charset="0"/>
            </a:endParaRPr>
          </a:p>
        </p:txBody>
      </p:sp>
      <p:sp>
        <p:nvSpPr>
          <p:cNvPr id="7" name="Textfeld 6"/>
          <p:cNvSpPr txBox="1"/>
          <p:nvPr/>
        </p:nvSpPr>
        <p:spPr>
          <a:xfrm>
            <a:off x="3251200" y="3430860"/>
            <a:ext cx="2489200" cy="2523768"/>
          </a:xfrm>
          <a:prstGeom prst="rect">
            <a:avLst/>
          </a:prstGeom>
          <a:noFill/>
        </p:spPr>
        <p:txBody>
          <a:bodyPr wrap="square" rtlCol="0">
            <a:spAutoFit/>
          </a:bodyPr>
          <a:lstStyle/>
          <a:p>
            <a:r>
              <a:rPr lang="de-DE" sz="1400" dirty="0" smtClean="0">
                <a:latin typeface="+mj-lt"/>
                <a:ea typeface="Helvetica Light" charset="0"/>
                <a:cs typeface="Helvetica Light" charset="0"/>
              </a:rPr>
              <a:t>Jasmin </a:t>
            </a:r>
            <a:r>
              <a:rPr lang="de-DE" sz="1400" dirty="0" err="1" smtClean="0">
                <a:latin typeface="+mj-lt"/>
                <a:ea typeface="Helvetica Light" charset="0"/>
                <a:cs typeface="Helvetica Light" charset="0"/>
              </a:rPr>
              <a:t>Hagleitner</a:t>
            </a:r>
            <a:r>
              <a:rPr lang="de-DE" sz="1400" dirty="0" smtClean="0">
                <a:latin typeface="+mj-lt"/>
                <a:ea typeface="Helvetica Light" charset="0"/>
                <a:cs typeface="Helvetica Light" charset="0"/>
              </a:rPr>
              <a:t> arbeitet als selbstständige Medien-Designerin und Illustratorin. Ihre Werke fokussieren auf das Wechselspiel von Natur und Technologie</a:t>
            </a:r>
          </a:p>
          <a:p>
            <a:endParaRPr lang="de-DE" sz="1400" dirty="0" smtClean="0">
              <a:latin typeface="Helvetica Light" charset="0"/>
              <a:ea typeface="Helvetica Light" charset="0"/>
              <a:cs typeface="Helvetica Light" charset="0"/>
            </a:endParaRPr>
          </a:p>
          <a:p>
            <a:r>
              <a:rPr lang="de-DE" sz="1400" dirty="0" smtClean="0">
                <a:latin typeface="+mj-lt"/>
                <a:ea typeface="Helvetica Light" charset="0"/>
                <a:cs typeface="Helvetica Light" charset="0"/>
              </a:rPr>
              <a:t>Dabei experimentiert sie mit unterschiedlichsten analogen und digitalen Medien.</a:t>
            </a:r>
          </a:p>
          <a:p>
            <a:endParaRPr lang="de-DE" dirty="0"/>
          </a:p>
        </p:txBody>
      </p:sp>
      <p:sp>
        <p:nvSpPr>
          <p:cNvPr id="9" name="Textfeld 8"/>
          <p:cNvSpPr txBox="1"/>
          <p:nvPr/>
        </p:nvSpPr>
        <p:spPr>
          <a:xfrm>
            <a:off x="6438900" y="4846632"/>
            <a:ext cx="2120900" cy="1077218"/>
          </a:xfrm>
          <a:prstGeom prst="rect">
            <a:avLst/>
          </a:prstGeom>
          <a:noFill/>
        </p:spPr>
        <p:txBody>
          <a:bodyPr wrap="square" rtlCol="0">
            <a:spAutoFit/>
          </a:bodyPr>
          <a:lstStyle/>
          <a:p>
            <a:pPr algn="r"/>
            <a:r>
              <a:rPr lang="de-DE" dirty="0" smtClean="0">
                <a:solidFill>
                  <a:srgbClr val="E96638"/>
                </a:solidFill>
                <a:latin typeface="+mj-lt"/>
                <a:ea typeface="Helvetica" charset="0"/>
                <a:cs typeface="Helvetica" charset="0"/>
              </a:rPr>
              <a:t>Jasmin </a:t>
            </a:r>
            <a:r>
              <a:rPr lang="de-DE" dirty="0" err="1" smtClean="0">
                <a:solidFill>
                  <a:srgbClr val="E96638"/>
                </a:solidFill>
                <a:latin typeface="+mj-lt"/>
                <a:ea typeface="Helvetica" charset="0"/>
                <a:cs typeface="Helvetica" charset="0"/>
              </a:rPr>
              <a:t>Hagleitner</a:t>
            </a:r>
            <a:endParaRPr lang="de-DE" dirty="0" smtClean="0">
              <a:solidFill>
                <a:srgbClr val="E96638"/>
              </a:solidFill>
              <a:latin typeface="+mj-lt"/>
              <a:ea typeface="Helvetica" charset="0"/>
              <a:cs typeface="Helvetica" charset="0"/>
            </a:endParaRPr>
          </a:p>
          <a:p>
            <a:pPr algn="r"/>
            <a:r>
              <a:rPr lang="en-US" sz="1400" dirty="0" err="1" smtClean="0">
                <a:latin typeface="+mj-lt"/>
                <a:ea typeface="Helvetica Light" charset="0"/>
                <a:cs typeface="Helvetica Light" charset="0"/>
              </a:rPr>
              <a:t>Medien</a:t>
            </a:r>
            <a:r>
              <a:rPr lang="en-US" sz="1400" dirty="0" smtClean="0">
                <a:latin typeface="+mj-lt"/>
                <a:ea typeface="Helvetica Light" charset="0"/>
                <a:cs typeface="Helvetica Light" charset="0"/>
              </a:rPr>
              <a:t> </a:t>
            </a:r>
            <a:r>
              <a:rPr lang="en-US" sz="1400" dirty="0" err="1" smtClean="0">
                <a:latin typeface="+mj-lt"/>
                <a:ea typeface="Helvetica Light" charset="0"/>
                <a:cs typeface="Helvetica Light" charset="0"/>
              </a:rPr>
              <a:t>Designerin</a:t>
            </a:r>
            <a:endParaRPr lang="en-US" sz="1400" dirty="0" smtClean="0">
              <a:latin typeface="+mj-lt"/>
              <a:ea typeface="Helvetica Light" charset="0"/>
              <a:cs typeface="Helvetica Light" charset="0"/>
            </a:endParaRPr>
          </a:p>
          <a:p>
            <a:pPr algn="r"/>
            <a:r>
              <a:rPr lang="de-AT" sz="1400" dirty="0" smtClean="0">
                <a:latin typeface="+mj-lt"/>
                <a:ea typeface="Helvetica Light" charset="0"/>
                <a:cs typeface="Helvetica Light" charset="0"/>
              </a:rPr>
              <a:t>Illustratorin</a:t>
            </a:r>
            <a:endParaRPr lang="de-DE" sz="1400" dirty="0">
              <a:latin typeface="+mj-lt"/>
              <a:ea typeface="Helvetica Light" charset="0"/>
              <a:cs typeface="Helvetica Light" charset="0"/>
            </a:endParaRPr>
          </a:p>
          <a:p>
            <a:endParaRPr lang="de-DE" dirty="0">
              <a:solidFill>
                <a:srgbClr val="E96638"/>
              </a:solidFill>
              <a:latin typeface="Helvetica" charset="0"/>
              <a:ea typeface="Helvetica" charset="0"/>
              <a:cs typeface="Helvetica" charset="0"/>
            </a:endParaRPr>
          </a:p>
        </p:txBody>
      </p:sp>
      <p:pic>
        <p:nvPicPr>
          <p:cNvPr id="11" name="Bild 10"/>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7242980" y="5863868"/>
            <a:ext cx="1193801" cy="271837"/>
          </a:xfrm>
          <a:prstGeom prst="rect">
            <a:avLst/>
          </a:prstGeom>
        </p:spPr>
      </p:pic>
    </p:spTree>
    <p:extLst>
      <p:ext uri="{BB962C8B-B14F-4D97-AF65-F5344CB8AC3E}">
        <p14:creationId xmlns:p14="http://schemas.microsoft.com/office/powerpoint/2010/main" xmlns="" val="14320141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Bild 3"/>
          <p:cNvPicPr>
            <a:picLocks noChangeAspect="1"/>
          </p:cNvPicPr>
          <p:nvPr/>
        </p:nvPicPr>
        <p:blipFill>
          <a:blip r:embed="rId3"/>
          <a:stretch>
            <a:fillRect/>
          </a:stretch>
        </p:blipFill>
        <p:spPr>
          <a:xfrm>
            <a:off x="1225" y="-1"/>
            <a:ext cx="8854211" cy="6264275"/>
          </a:xfrm>
          <a:prstGeom prst="rect">
            <a:avLst/>
          </a:prstGeom>
        </p:spPr>
      </p:pic>
    </p:spTree>
    <p:extLst>
      <p:ext uri="{BB962C8B-B14F-4D97-AF65-F5344CB8AC3E}">
        <p14:creationId xmlns:p14="http://schemas.microsoft.com/office/powerpoint/2010/main" xmlns="" val="17480193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hteck 2"/>
          <p:cNvSpPr/>
          <p:nvPr/>
        </p:nvSpPr>
        <p:spPr>
          <a:xfrm>
            <a:off x="0" y="2492374"/>
            <a:ext cx="8856662" cy="9271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de-DE" sz="2800" dirty="0" smtClean="0">
                <a:ln w="0"/>
                <a:solidFill>
                  <a:srgbClr val="E96638"/>
                </a:solidFill>
                <a:effectLst>
                  <a:outerShdw blurRad="38100" dist="19050" dir="2700000" algn="tl" rotWithShape="0">
                    <a:schemeClr val="dk1">
                      <a:alpha val="40000"/>
                    </a:schemeClr>
                  </a:outerShdw>
                </a:effectLst>
                <a:latin typeface="+mj-lt"/>
                <a:ea typeface="Helvetica Light" charset="0"/>
                <a:cs typeface="Helvetica Light" charset="0"/>
              </a:rPr>
              <a:t>Interaktive </a:t>
            </a:r>
            <a:r>
              <a:rPr lang="de-DE" sz="2800" dirty="0" err="1" smtClean="0">
                <a:ln w="0"/>
                <a:solidFill>
                  <a:srgbClr val="E96638"/>
                </a:solidFill>
                <a:effectLst>
                  <a:outerShdw blurRad="38100" dist="19050" dir="2700000" algn="tl" rotWithShape="0">
                    <a:schemeClr val="dk1">
                      <a:alpha val="40000"/>
                    </a:schemeClr>
                  </a:outerShdw>
                </a:effectLst>
                <a:latin typeface="+mj-lt"/>
                <a:ea typeface="Helvetica Light" charset="0"/>
                <a:cs typeface="Helvetica Light" charset="0"/>
              </a:rPr>
              <a:t>HörSpiel</a:t>
            </a:r>
            <a:r>
              <a:rPr lang="de-DE" sz="2800" dirty="0" smtClean="0">
                <a:ln w="0"/>
                <a:solidFill>
                  <a:srgbClr val="E96638"/>
                </a:solidFill>
                <a:effectLst>
                  <a:outerShdw blurRad="38100" dist="19050" dir="2700000" algn="tl" rotWithShape="0">
                    <a:schemeClr val="dk1">
                      <a:alpha val="40000"/>
                    </a:schemeClr>
                  </a:outerShdw>
                </a:effectLst>
                <a:latin typeface="+mj-lt"/>
                <a:ea typeface="Helvetica Light" charset="0"/>
                <a:cs typeface="Helvetica Light" charset="0"/>
              </a:rPr>
              <a:t>-Abenteuer als Naturerlebnis</a:t>
            </a:r>
            <a:endParaRPr lang="de-DE" sz="2800" dirty="0">
              <a:ln w="0"/>
              <a:solidFill>
                <a:srgbClr val="E96638"/>
              </a:solidFill>
              <a:effectLst>
                <a:outerShdw blurRad="38100" dist="19050" dir="2700000" algn="tl" rotWithShape="0">
                  <a:schemeClr val="dk1">
                    <a:alpha val="40000"/>
                  </a:schemeClr>
                </a:outerShdw>
              </a:effectLst>
              <a:latin typeface="+mj-lt"/>
              <a:ea typeface="Helvetica Light" charset="0"/>
              <a:cs typeface="Helvetica Light" charset="0"/>
            </a:endParaRPr>
          </a:p>
        </p:txBody>
      </p:sp>
    </p:spTree>
    <p:extLst>
      <p:ext uri="{BB962C8B-B14F-4D97-AF65-F5344CB8AC3E}">
        <p14:creationId xmlns:p14="http://schemas.microsoft.com/office/powerpoint/2010/main" xmlns="" val="16392975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2"/>
          <a:stretch>
            <a:fillRect/>
          </a:stretch>
        </p:blipFill>
        <p:spPr>
          <a:xfrm>
            <a:off x="1225" y="-1"/>
            <a:ext cx="8854211" cy="6264275"/>
          </a:xfrm>
          <a:prstGeom prst="rect">
            <a:avLst/>
          </a:prstGeom>
        </p:spPr>
      </p:pic>
    </p:spTree>
    <p:extLst>
      <p:ext uri="{BB962C8B-B14F-4D97-AF65-F5344CB8AC3E}">
        <p14:creationId xmlns:p14="http://schemas.microsoft.com/office/powerpoint/2010/main" xmlns="" val="6364615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idx="1"/>
          </p:nvPr>
        </p:nvSpPr>
        <p:spPr>
          <a:xfrm>
            <a:off x="1" y="2807056"/>
            <a:ext cx="8856662" cy="516827"/>
          </a:xfrm>
        </p:spPr>
        <p:txBody>
          <a:bodyPr>
            <a:normAutofit/>
          </a:bodyPr>
          <a:lstStyle/>
          <a:p>
            <a:pPr marL="0" indent="0" defTabSz="914400">
              <a:lnSpc>
                <a:spcPct val="100000"/>
              </a:lnSpc>
              <a:spcBef>
                <a:spcPts val="0"/>
              </a:spcBef>
              <a:buNone/>
              <a:tabLst>
                <a:tab pos="127000" algn="l"/>
                <a:tab pos="711200" algn="l"/>
              </a:tabLst>
            </a:pPr>
            <a:r>
              <a:rPr lang="de-DE" sz="2400" dirty="0" smtClean="0">
                <a:latin typeface="+mj-lt"/>
                <a:ea typeface="Helvetica Light" charset="0"/>
                <a:cs typeface="Helvetica Light" charset="0"/>
              </a:rPr>
              <a:t>		Wir kreieren Themenwelten.</a:t>
            </a:r>
            <a:endParaRPr lang="de-DE" sz="2400" dirty="0">
              <a:latin typeface="+mj-lt"/>
              <a:ea typeface="Helvetica Light" charset="0"/>
              <a:cs typeface="Helvetica Light" charset="0"/>
            </a:endParaRPr>
          </a:p>
        </p:txBody>
      </p:sp>
      <p:pic>
        <p:nvPicPr>
          <p:cNvPr id="3" name="Bild 2"/>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6681354" y="304800"/>
            <a:ext cx="1784750" cy="406400"/>
          </a:xfrm>
          <a:prstGeom prst="rect">
            <a:avLst/>
          </a:prstGeom>
        </p:spPr>
      </p:pic>
    </p:spTree>
    <p:extLst>
      <p:ext uri="{BB962C8B-B14F-4D97-AF65-F5344CB8AC3E}">
        <p14:creationId xmlns:p14="http://schemas.microsoft.com/office/powerpoint/2010/main" xmlns="" val="21018772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feld 4"/>
          <p:cNvSpPr txBox="1"/>
          <p:nvPr/>
        </p:nvSpPr>
        <p:spPr>
          <a:xfrm>
            <a:off x="6527800" y="1198263"/>
            <a:ext cx="1828800" cy="830997"/>
          </a:xfrm>
          <a:prstGeom prst="rect">
            <a:avLst/>
          </a:prstGeom>
          <a:noFill/>
        </p:spPr>
        <p:txBody>
          <a:bodyPr wrap="square" rtlCol="0">
            <a:spAutoFit/>
          </a:bodyPr>
          <a:lstStyle/>
          <a:p>
            <a:pPr lvl="0" algn="ctr"/>
            <a:r>
              <a:rPr lang="en-US" sz="2400" cap="all" dirty="0" smtClean="0">
                <a:latin typeface="+mj-lt"/>
                <a:ea typeface="Helvetica Light" charset="0"/>
                <a:cs typeface="Helvetica Light" charset="0"/>
              </a:rPr>
              <a:t>Geist &amp; </a:t>
            </a:r>
          </a:p>
          <a:p>
            <a:pPr lvl="0" algn="ctr"/>
            <a:r>
              <a:rPr lang="de-DE" sz="2400" cap="all" dirty="0" smtClean="0">
                <a:latin typeface="+mj-lt"/>
                <a:ea typeface="Helvetica Light" charset="0"/>
                <a:cs typeface="Helvetica Light" charset="0"/>
              </a:rPr>
              <a:t>Verstand</a:t>
            </a:r>
            <a:endParaRPr lang="de-DE" sz="2400" cap="all" dirty="0">
              <a:latin typeface="+mj-lt"/>
              <a:ea typeface="Helvetica Light" charset="0"/>
              <a:cs typeface="Helvetica Light" charset="0"/>
            </a:endParaRPr>
          </a:p>
        </p:txBody>
      </p:sp>
      <p:sp>
        <p:nvSpPr>
          <p:cNvPr id="6" name="Textfeld 5"/>
          <p:cNvSpPr txBox="1"/>
          <p:nvPr/>
        </p:nvSpPr>
        <p:spPr>
          <a:xfrm>
            <a:off x="6667500" y="4324861"/>
            <a:ext cx="1549400" cy="830997"/>
          </a:xfrm>
          <a:prstGeom prst="rect">
            <a:avLst/>
          </a:prstGeom>
          <a:noFill/>
        </p:spPr>
        <p:txBody>
          <a:bodyPr wrap="square" rtlCol="0">
            <a:spAutoFit/>
          </a:bodyPr>
          <a:lstStyle/>
          <a:p>
            <a:pPr lvl="0"/>
            <a:r>
              <a:rPr lang="de-DE" sz="2400" cap="all" dirty="0" smtClean="0">
                <a:latin typeface="+mj-lt"/>
                <a:ea typeface="Helvetica Light" charset="0"/>
                <a:cs typeface="Helvetica Light" charset="0"/>
              </a:rPr>
              <a:t>Kunst &amp; Kultur</a:t>
            </a:r>
            <a:endParaRPr lang="de-DE" sz="2400" cap="all" dirty="0">
              <a:latin typeface="+mj-lt"/>
              <a:ea typeface="Helvetica Light" charset="0"/>
              <a:cs typeface="Helvetica Light" charset="0"/>
            </a:endParaRPr>
          </a:p>
        </p:txBody>
      </p:sp>
      <p:sp>
        <p:nvSpPr>
          <p:cNvPr id="7" name="Textfeld 6"/>
          <p:cNvSpPr txBox="1"/>
          <p:nvPr/>
        </p:nvSpPr>
        <p:spPr>
          <a:xfrm>
            <a:off x="3390900" y="4306322"/>
            <a:ext cx="2133600" cy="830997"/>
          </a:xfrm>
          <a:prstGeom prst="rect">
            <a:avLst/>
          </a:prstGeom>
          <a:noFill/>
        </p:spPr>
        <p:txBody>
          <a:bodyPr wrap="square" rtlCol="0">
            <a:spAutoFit/>
          </a:bodyPr>
          <a:lstStyle/>
          <a:p>
            <a:pPr lvl="0" algn="ctr"/>
            <a:r>
              <a:rPr lang="en-US" sz="2400" cap="all" dirty="0" smtClean="0">
                <a:latin typeface="+mj-lt"/>
                <a:ea typeface="Helvetica Light" charset="0"/>
                <a:cs typeface="Helvetica Light" charset="0"/>
              </a:rPr>
              <a:t>Sport &amp; </a:t>
            </a:r>
            <a:r>
              <a:rPr lang="en-US" sz="2400" cap="all" dirty="0" err="1" smtClean="0">
                <a:latin typeface="+mj-lt"/>
                <a:ea typeface="Helvetica Light" charset="0"/>
                <a:cs typeface="Helvetica Light" charset="0"/>
              </a:rPr>
              <a:t>Bewegung</a:t>
            </a:r>
            <a:endParaRPr lang="en-US" sz="2400" cap="all" dirty="0">
              <a:latin typeface="+mj-lt"/>
              <a:ea typeface="Helvetica Light" charset="0"/>
              <a:cs typeface="Helvetica Light" charset="0"/>
            </a:endParaRPr>
          </a:p>
        </p:txBody>
      </p:sp>
      <p:sp>
        <p:nvSpPr>
          <p:cNvPr id="8" name="Textfeld 7"/>
          <p:cNvSpPr txBox="1"/>
          <p:nvPr/>
        </p:nvSpPr>
        <p:spPr>
          <a:xfrm>
            <a:off x="330200" y="4324861"/>
            <a:ext cx="1993900" cy="830997"/>
          </a:xfrm>
          <a:prstGeom prst="rect">
            <a:avLst/>
          </a:prstGeom>
          <a:noFill/>
        </p:spPr>
        <p:txBody>
          <a:bodyPr wrap="square" rtlCol="0">
            <a:spAutoFit/>
          </a:bodyPr>
          <a:lstStyle/>
          <a:p>
            <a:pPr algn="ctr"/>
            <a:r>
              <a:rPr lang="en-US" sz="2400" cap="all" dirty="0" smtClean="0">
                <a:latin typeface="+mj-lt"/>
                <a:ea typeface="Helvetica Light" charset="0"/>
                <a:cs typeface="Helvetica Light" charset="0"/>
              </a:rPr>
              <a:t>Spiel &amp; </a:t>
            </a:r>
            <a:r>
              <a:rPr lang="en-US" sz="2400" cap="all" dirty="0" err="1" smtClean="0">
                <a:latin typeface="+mj-lt"/>
                <a:ea typeface="Helvetica Light" charset="0"/>
                <a:cs typeface="Helvetica Light" charset="0"/>
              </a:rPr>
              <a:t>Motorik</a:t>
            </a:r>
            <a:endParaRPr lang="en-US" sz="2400" cap="all" dirty="0">
              <a:latin typeface="+mj-lt"/>
              <a:ea typeface="Helvetica Light" charset="0"/>
              <a:cs typeface="Helvetica Light" charset="0"/>
            </a:endParaRPr>
          </a:p>
        </p:txBody>
      </p:sp>
      <p:sp>
        <p:nvSpPr>
          <p:cNvPr id="9" name="Textfeld 8"/>
          <p:cNvSpPr txBox="1"/>
          <p:nvPr/>
        </p:nvSpPr>
        <p:spPr>
          <a:xfrm>
            <a:off x="3651250" y="1198263"/>
            <a:ext cx="1765300" cy="830997"/>
          </a:xfrm>
          <a:prstGeom prst="rect">
            <a:avLst/>
          </a:prstGeom>
          <a:noFill/>
        </p:spPr>
        <p:txBody>
          <a:bodyPr wrap="square" rtlCol="0">
            <a:spAutoFit/>
          </a:bodyPr>
          <a:lstStyle/>
          <a:p>
            <a:pPr algn="ctr"/>
            <a:r>
              <a:rPr lang="en-US" sz="2400" cap="all" dirty="0" smtClean="0">
                <a:latin typeface="+mj-lt"/>
                <a:ea typeface="Helvetica Light" charset="0"/>
                <a:cs typeface="Helvetica Light" charset="0"/>
              </a:rPr>
              <a:t>Fauna &amp; Flora</a:t>
            </a:r>
            <a:endParaRPr lang="en-US" sz="2400" cap="all" dirty="0">
              <a:latin typeface="+mj-lt"/>
              <a:ea typeface="Helvetica Light" charset="0"/>
              <a:cs typeface="Helvetica Light" charset="0"/>
            </a:endParaRPr>
          </a:p>
        </p:txBody>
      </p:sp>
      <p:sp>
        <p:nvSpPr>
          <p:cNvPr id="10" name="Textfeld 9"/>
          <p:cNvSpPr txBox="1"/>
          <p:nvPr/>
        </p:nvSpPr>
        <p:spPr>
          <a:xfrm>
            <a:off x="190500" y="1198263"/>
            <a:ext cx="2349500" cy="830997"/>
          </a:xfrm>
          <a:prstGeom prst="rect">
            <a:avLst/>
          </a:prstGeom>
          <a:noFill/>
        </p:spPr>
        <p:txBody>
          <a:bodyPr wrap="square" rtlCol="0">
            <a:spAutoFit/>
          </a:bodyPr>
          <a:lstStyle/>
          <a:p>
            <a:pPr lvl="0" algn="ctr"/>
            <a:r>
              <a:rPr lang="de-DE" sz="2400" cap="all" dirty="0" smtClean="0">
                <a:latin typeface="+mj-lt"/>
                <a:ea typeface="Helvetica Light" charset="0"/>
                <a:cs typeface="Helvetica Light" charset="0"/>
              </a:rPr>
              <a:t>Umwelt</a:t>
            </a:r>
          </a:p>
          <a:p>
            <a:pPr lvl="0" algn="ctr"/>
            <a:r>
              <a:rPr lang="de-DE" sz="2400" cap="all" dirty="0" err="1" smtClean="0">
                <a:latin typeface="+mj-lt"/>
                <a:ea typeface="Helvetica Light" charset="0"/>
                <a:cs typeface="Helvetica Light" charset="0"/>
              </a:rPr>
              <a:t>bewusstsein</a:t>
            </a:r>
            <a:endParaRPr lang="de-DE" sz="2400" cap="all" dirty="0">
              <a:latin typeface="+mj-lt"/>
              <a:ea typeface="Helvetica Light" charset="0"/>
              <a:cs typeface="Helvetica Light" charset="0"/>
            </a:endParaRPr>
          </a:p>
        </p:txBody>
      </p:sp>
    </p:spTree>
    <p:extLst>
      <p:ext uri="{BB962C8B-B14F-4D97-AF65-F5344CB8AC3E}">
        <p14:creationId xmlns:p14="http://schemas.microsoft.com/office/powerpoint/2010/main" xmlns="" val="9722137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feld 3"/>
          <p:cNvSpPr txBox="1"/>
          <p:nvPr/>
        </p:nvSpPr>
        <p:spPr>
          <a:xfrm>
            <a:off x="3128938" y="3340100"/>
            <a:ext cx="2636862" cy="2523768"/>
          </a:xfrm>
          <a:prstGeom prst="rect">
            <a:avLst/>
          </a:prstGeom>
          <a:noFill/>
        </p:spPr>
        <p:txBody>
          <a:bodyPr wrap="square" rtlCol="0">
            <a:spAutoFit/>
          </a:bodyPr>
          <a:lstStyle/>
          <a:p>
            <a:r>
              <a:rPr lang="de-DE" sz="1400" dirty="0" smtClean="0">
                <a:latin typeface="+mj-lt"/>
                <a:ea typeface="Helvetica Light" charset="0"/>
                <a:cs typeface="Helvetica Light" charset="0"/>
              </a:rPr>
              <a:t>Die einzigartige Fauna und Flora erklärt im Dialog </a:t>
            </a:r>
          </a:p>
          <a:p>
            <a:r>
              <a:rPr lang="de-DE" sz="1400" dirty="0" smtClean="0">
                <a:latin typeface="+mj-lt"/>
                <a:ea typeface="Helvetica Light" charset="0"/>
                <a:cs typeface="Helvetica Light" charset="0"/>
              </a:rPr>
              <a:t>zwischen den beiden Naturwissenschaftlern Charles Darwin und Alexander von Humboldt.</a:t>
            </a:r>
          </a:p>
          <a:p>
            <a:r>
              <a:rPr lang="de-DE" sz="1400" dirty="0" smtClean="0">
                <a:latin typeface="+mj-lt"/>
                <a:ea typeface="Helvetica Light" charset="0"/>
                <a:cs typeface="Helvetica Light" charset="0"/>
              </a:rPr>
              <a:t> </a:t>
            </a:r>
          </a:p>
          <a:p>
            <a:r>
              <a:rPr lang="de-DE" sz="1400" dirty="0" smtClean="0">
                <a:latin typeface="+mj-lt"/>
                <a:ea typeface="Helvetica Light" charset="0"/>
                <a:cs typeface="Helvetica Light" charset="0"/>
              </a:rPr>
              <a:t>Auf spielerische Weise wird humorvoll und spannend die Vielfalt der Natur gezeigt</a:t>
            </a:r>
            <a:r>
              <a:rPr lang="de-DE" sz="1400" dirty="0" smtClean="0">
                <a:latin typeface="Helvetica Light" charset="0"/>
                <a:ea typeface="Helvetica Light" charset="0"/>
                <a:cs typeface="Helvetica Light" charset="0"/>
              </a:rPr>
              <a:t>. </a:t>
            </a:r>
          </a:p>
          <a:p>
            <a:endParaRPr lang="de-DE" dirty="0"/>
          </a:p>
        </p:txBody>
      </p:sp>
      <p:sp>
        <p:nvSpPr>
          <p:cNvPr id="5" name="Textfeld 4"/>
          <p:cNvSpPr txBox="1"/>
          <p:nvPr/>
        </p:nvSpPr>
        <p:spPr>
          <a:xfrm>
            <a:off x="146662" y="114205"/>
            <a:ext cx="2654300" cy="2908489"/>
          </a:xfrm>
          <a:prstGeom prst="rect">
            <a:avLst/>
          </a:prstGeom>
          <a:noFill/>
        </p:spPr>
        <p:txBody>
          <a:bodyPr wrap="square" rtlCol="0">
            <a:spAutoFit/>
          </a:bodyPr>
          <a:lstStyle/>
          <a:p>
            <a:r>
              <a:rPr lang="en-US" sz="2400" dirty="0" err="1" smtClean="0">
                <a:solidFill>
                  <a:srgbClr val="E96638"/>
                </a:solidFill>
                <a:latin typeface="+mj-lt"/>
                <a:ea typeface="Helvetica" charset="0"/>
                <a:cs typeface="Helvetica" charset="0"/>
              </a:rPr>
              <a:t>Abenteuer</a:t>
            </a:r>
            <a:r>
              <a:rPr lang="en-US" sz="2400" dirty="0" smtClean="0">
                <a:solidFill>
                  <a:srgbClr val="E96638"/>
                </a:solidFill>
                <a:latin typeface="+mj-lt"/>
                <a:ea typeface="Helvetica" charset="0"/>
                <a:cs typeface="Helvetica" charset="0"/>
              </a:rPr>
              <a:t> </a:t>
            </a:r>
            <a:r>
              <a:rPr lang="en-US" sz="2400" dirty="0" err="1" smtClean="0">
                <a:solidFill>
                  <a:srgbClr val="E96638"/>
                </a:solidFill>
                <a:latin typeface="+mj-lt"/>
                <a:ea typeface="Helvetica" charset="0"/>
                <a:cs typeface="Helvetica" charset="0"/>
              </a:rPr>
              <a:t>Biodiversität</a:t>
            </a:r>
            <a:endParaRPr lang="en-US" sz="2400" dirty="0" smtClean="0">
              <a:solidFill>
                <a:srgbClr val="E96638"/>
              </a:solidFill>
              <a:latin typeface="+mj-lt"/>
              <a:ea typeface="Helvetica" charset="0"/>
              <a:cs typeface="Helvetica" charset="0"/>
            </a:endParaRPr>
          </a:p>
          <a:p>
            <a:endParaRPr lang="de-DE" sz="1100" dirty="0">
              <a:solidFill>
                <a:srgbClr val="E96638"/>
              </a:solidFill>
              <a:latin typeface="+mj-lt"/>
              <a:ea typeface="Helvetica" charset="0"/>
              <a:cs typeface="Helvetica" charset="0"/>
            </a:endParaRPr>
          </a:p>
          <a:p>
            <a:pPr>
              <a:lnSpc>
                <a:spcPct val="150000"/>
              </a:lnSpc>
              <a:spcAft>
                <a:spcPts val="1200"/>
              </a:spcAft>
            </a:pPr>
            <a:r>
              <a:rPr lang="de-DE" sz="1600" dirty="0">
                <a:solidFill>
                  <a:srgbClr val="E96638"/>
                </a:solidFill>
                <a:latin typeface="+mj-lt"/>
                <a:ea typeface="Helvetica Light" charset="0"/>
                <a:cs typeface="Helvetica Light" charset="0"/>
              </a:rPr>
              <a:t>Fauna &amp; Flora in den Alpen </a:t>
            </a:r>
          </a:p>
          <a:p>
            <a:pPr>
              <a:spcAft>
                <a:spcPts val="1200"/>
              </a:spcAft>
            </a:pPr>
            <a:r>
              <a:rPr lang="de-DE" sz="1600" dirty="0">
                <a:solidFill>
                  <a:srgbClr val="E96638"/>
                </a:solidFill>
                <a:latin typeface="+mj-lt"/>
                <a:ea typeface="Helvetica Light" charset="0"/>
                <a:cs typeface="Helvetica Light" charset="0"/>
              </a:rPr>
              <a:t>Flora der subalpinen und alpinen Zone </a:t>
            </a:r>
          </a:p>
          <a:p>
            <a:pPr>
              <a:spcAft>
                <a:spcPts val="1200"/>
              </a:spcAft>
            </a:pPr>
            <a:r>
              <a:rPr lang="de-DE" sz="1600" dirty="0">
                <a:solidFill>
                  <a:srgbClr val="E96638"/>
                </a:solidFill>
                <a:latin typeface="+mj-lt"/>
                <a:ea typeface="Helvetica Light" charset="0"/>
                <a:cs typeface="Helvetica Light" charset="0"/>
              </a:rPr>
              <a:t>Von </a:t>
            </a:r>
            <a:r>
              <a:rPr lang="de-DE" sz="1600" dirty="0" smtClean="0">
                <a:solidFill>
                  <a:srgbClr val="E96638"/>
                </a:solidFill>
                <a:latin typeface="+mj-lt"/>
                <a:ea typeface="Helvetica Light" charset="0"/>
                <a:cs typeface="Helvetica Light" charset="0"/>
              </a:rPr>
              <a:t>Frühaufstehern über </a:t>
            </a:r>
            <a:r>
              <a:rPr lang="de-DE" sz="1600" dirty="0">
                <a:solidFill>
                  <a:srgbClr val="E96638"/>
                </a:solidFill>
                <a:latin typeface="+mj-lt"/>
                <a:ea typeface="Helvetica Light" charset="0"/>
                <a:cs typeface="Helvetica Light" charset="0"/>
              </a:rPr>
              <a:t>Diebe bis zum </a:t>
            </a:r>
            <a:r>
              <a:rPr lang="de-DE" sz="1600" dirty="0" smtClean="0">
                <a:solidFill>
                  <a:srgbClr val="E96638"/>
                </a:solidFill>
                <a:latin typeface="+mj-lt"/>
                <a:ea typeface="Helvetica Light" charset="0"/>
                <a:cs typeface="Helvetica Light" charset="0"/>
              </a:rPr>
              <a:t>längsten </a:t>
            </a:r>
            <a:r>
              <a:rPr lang="de-DE" sz="1600" dirty="0">
                <a:solidFill>
                  <a:srgbClr val="E96638"/>
                </a:solidFill>
                <a:latin typeface="+mj-lt"/>
                <a:ea typeface="Helvetica Light" charset="0"/>
                <a:cs typeface="Helvetica Light" charset="0"/>
              </a:rPr>
              <a:t>Non-</a:t>
            </a:r>
            <a:r>
              <a:rPr lang="de-DE" sz="1600" dirty="0" err="1">
                <a:solidFill>
                  <a:srgbClr val="E96638"/>
                </a:solidFill>
                <a:latin typeface="+mj-lt"/>
                <a:ea typeface="Helvetica Light" charset="0"/>
                <a:cs typeface="Helvetica Light" charset="0"/>
              </a:rPr>
              <a:t>Stop</a:t>
            </a:r>
            <a:r>
              <a:rPr lang="de-DE" sz="1600" dirty="0">
                <a:solidFill>
                  <a:srgbClr val="E96638"/>
                </a:solidFill>
                <a:latin typeface="+mj-lt"/>
                <a:ea typeface="Helvetica Light" charset="0"/>
                <a:cs typeface="Helvetica Light" charset="0"/>
              </a:rPr>
              <a:t>-Flug </a:t>
            </a:r>
          </a:p>
        </p:txBody>
      </p:sp>
      <p:pic>
        <p:nvPicPr>
          <p:cNvPr id="6" name="Bild 5"/>
          <p:cNvPicPr>
            <a:picLocks noChangeAspect="1"/>
          </p:cNvPicPr>
          <p:nvPr/>
        </p:nvPicPr>
        <p:blipFill rotWithShape="1">
          <a:blip r:embed="rId3" cstate="print">
            <a:extLst>
              <a:ext uri="{28A0092B-C50C-407E-A947-70E740481C1C}">
                <a14:useLocalDpi xmlns:a14="http://schemas.microsoft.com/office/drawing/2010/main" xmlns=""/>
              </a:ext>
            </a:extLst>
          </a:blip>
          <a:srcRect l="36992" t="18449" r="36903" b="55601"/>
          <a:stretch/>
        </p:blipFill>
        <p:spPr>
          <a:xfrm>
            <a:off x="6248400" y="3340100"/>
            <a:ext cx="2303438" cy="1620000"/>
          </a:xfrm>
          <a:prstGeom prst="rect">
            <a:avLst/>
          </a:prstGeom>
        </p:spPr>
      </p:pic>
      <p:sp>
        <p:nvSpPr>
          <p:cNvPr id="8" name="Textfeld 7"/>
          <p:cNvSpPr txBox="1"/>
          <p:nvPr/>
        </p:nvSpPr>
        <p:spPr>
          <a:xfrm>
            <a:off x="5867400" y="4960100"/>
            <a:ext cx="2751161" cy="1077218"/>
          </a:xfrm>
          <a:prstGeom prst="rect">
            <a:avLst/>
          </a:prstGeom>
          <a:noFill/>
        </p:spPr>
        <p:txBody>
          <a:bodyPr wrap="square" rtlCol="0">
            <a:spAutoFit/>
          </a:bodyPr>
          <a:lstStyle/>
          <a:p>
            <a:pPr algn="r"/>
            <a:r>
              <a:rPr lang="de-DE" dirty="0" smtClean="0">
                <a:solidFill>
                  <a:srgbClr val="E96638"/>
                </a:solidFill>
                <a:latin typeface="+mj-lt"/>
                <a:ea typeface="Helvetica" charset="0"/>
                <a:cs typeface="Helvetica" charset="0"/>
              </a:rPr>
              <a:t>Thorsten Schwerte</a:t>
            </a:r>
          </a:p>
          <a:p>
            <a:pPr algn="r"/>
            <a:r>
              <a:rPr lang="de-AT" sz="1400" dirty="0" smtClean="0">
                <a:latin typeface="+mj-lt"/>
                <a:ea typeface="Helvetica Light" charset="0"/>
                <a:cs typeface="Helvetica Light" charset="0"/>
              </a:rPr>
              <a:t>Univ. Prof. Dr., Biologie &amp; Bionik </a:t>
            </a:r>
          </a:p>
          <a:p>
            <a:pPr algn="r"/>
            <a:r>
              <a:rPr lang="de-AT" sz="1400" dirty="0" smtClean="0">
                <a:latin typeface="+mj-lt"/>
                <a:ea typeface="Helvetica Light" charset="0"/>
                <a:cs typeface="Helvetica Light" charset="0"/>
              </a:rPr>
              <a:t>Universität Innsbruck</a:t>
            </a:r>
            <a:endParaRPr lang="de-DE" sz="1400" dirty="0">
              <a:latin typeface="+mj-lt"/>
              <a:ea typeface="Helvetica Light" charset="0"/>
              <a:cs typeface="Helvetica Light" charset="0"/>
            </a:endParaRPr>
          </a:p>
          <a:p>
            <a:endParaRPr lang="de-DE" dirty="0">
              <a:solidFill>
                <a:srgbClr val="E96638"/>
              </a:solidFill>
              <a:latin typeface="Helvetica" charset="0"/>
              <a:ea typeface="Helvetica" charset="0"/>
              <a:cs typeface="Helvetica" charset="0"/>
            </a:endParaRPr>
          </a:p>
        </p:txBody>
      </p:sp>
      <p:pic>
        <p:nvPicPr>
          <p:cNvPr id="7" name="Bild 6"/>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2946399" y="0"/>
            <a:ext cx="5910263" cy="3133912"/>
          </a:xfrm>
          <a:prstGeom prst="rect">
            <a:avLst/>
          </a:prstGeom>
        </p:spPr>
      </p:pic>
      <p:pic>
        <p:nvPicPr>
          <p:cNvPr id="9" name="Bild 8"/>
          <p:cNvPicPr>
            <a:picLocks noChangeAspect="1"/>
          </p:cNvPicPr>
          <p:nvPr/>
        </p:nvPicPr>
        <p:blipFill rotWithShape="1">
          <a:blip r:embed="rId5" cstate="print">
            <a:extLst>
              <a:ext uri="{28A0092B-C50C-407E-A947-70E740481C1C}">
                <a14:useLocalDpi xmlns:a14="http://schemas.microsoft.com/office/drawing/2010/main" xmlns=""/>
              </a:ext>
            </a:extLst>
          </a:blip>
          <a:srcRect/>
          <a:stretch/>
        </p:blipFill>
        <p:spPr>
          <a:xfrm>
            <a:off x="0" y="3113140"/>
            <a:ext cx="2946399" cy="3151135"/>
          </a:xfrm>
          <a:prstGeom prst="rect">
            <a:avLst/>
          </a:prstGeom>
        </p:spPr>
      </p:pic>
      <p:pic>
        <p:nvPicPr>
          <p:cNvPr id="10" name="Bild 9"/>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7242980" y="5863868"/>
            <a:ext cx="1193801" cy="271837"/>
          </a:xfrm>
          <a:prstGeom prst="rect">
            <a:avLst/>
          </a:prstGeom>
        </p:spPr>
      </p:pic>
    </p:spTree>
    <p:extLst>
      <p:ext uri="{BB962C8B-B14F-4D97-AF65-F5344CB8AC3E}">
        <p14:creationId xmlns:p14="http://schemas.microsoft.com/office/powerpoint/2010/main" xmlns="" val="13070754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2_Vorstellung_Darwin_Humboldt.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a:stretch>
            <a:fillRect/>
          </a:stretch>
        </p:blipFill>
        <p:spPr>
          <a:xfrm>
            <a:off x="2285624" y="409576"/>
            <a:ext cx="487362" cy="487362"/>
          </a:xfrm>
          <a:prstGeom prst="rect">
            <a:avLst/>
          </a:prstGeom>
        </p:spPr>
      </p:pic>
      <p:pic>
        <p:nvPicPr>
          <p:cNvPr id="4" name="9_Station_3_Wildbiene.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a:stretch>
            <a:fillRect/>
          </a:stretch>
        </p:blipFill>
        <p:spPr>
          <a:xfrm>
            <a:off x="2344738" y="3394076"/>
            <a:ext cx="525462" cy="525462"/>
          </a:xfrm>
          <a:prstGeom prst="rect">
            <a:avLst/>
          </a:prstGeom>
        </p:spPr>
      </p:pic>
      <p:pic>
        <p:nvPicPr>
          <p:cNvPr id="5" name="Bild 4"/>
          <p:cNvPicPr>
            <a:picLocks noChangeAspect="1"/>
          </p:cNvPicPr>
          <p:nvPr/>
        </p:nvPicPr>
        <p:blipFill>
          <a:blip r:embed="rId8" cstate="print">
            <a:extLst>
              <a:ext uri="{28A0092B-C50C-407E-A947-70E740481C1C}">
                <a14:useLocalDpi xmlns:a14="http://schemas.microsoft.com/office/drawing/2010/main" xmlns=""/>
              </a:ext>
            </a:extLst>
          </a:blip>
          <a:stretch>
            <a:fillRect/>
          </a:stretch>
        </p:blipFill>
        <p:spPr>
          <a:xfrm>
            <a:off x="713215" y="235995"/>
            <a:ext cx="1498817" cy="2660400"/>
          </a:xfrm>
          <a:prstGeom prst="rect">
            <a:avLst/>
          </a:prstGeom>
        </p:spPr>
      </p:pic>
      <p:pic>
        <p:nvPicPr>
          <p:cNvPr id="6" name="Bild 5"/>
          <p:cNvPicPr>
            <a:picLocks noChangeAspect="1"/>
          </p:cNvPicPr>
          <p:nvPr/>
        </p:nvPicPr>
        <p:blipFill>
          <a:blip r:embed="rId9" cstate="print">
            <a:extLst>
              <a:ext uri="{28A0092B-C50C-407E-A947-70E740481C1C}">
                <a14:useLocalDpi xmlns:a14="http://schemas.microsoft.com/office/drawing/2010/main" xmlns=""/>
              </a:ext>
            </a:extLst>
          </a:blip>
          <a:stretch>
            <a:fillRect/>
          </a:stretch>
        </p:blipFill>
        <p:spPr>
          <a:xfrm>
            <a:off x="3679963" y="235995"/>
            <a:ext cx="1498817" cy="2660400"/>
          </a:xfrm>
          <a:prstGeom prst="rect">
            <a:avLst/>
          </a:prstGeom>
        </p:spPr>
      </p:pic>
      <p:pic>
        <p:nvPicPr>
          <p:cNvPr id="8" name="Bild 7"/>
          <p:cNvPicPr>
            <a:picLocks noChangeAspect="1"/>
          </p:cNvPicPr>
          <p:nvPr/>
        </p:nvPicPr>
        <p:blipFill>
          <a:blip r:embed="rId10">
            <a:extLst>
              <a:ext uri="{28A0092B-C50C-407E-A947-70E740481C1C}">
                <a14:useLocalDpi xmlns:a14="http://schemas.microsoft.com/office/drawing/2010/main" xmlns=""/>
              </a:ext>
            </a:extLst>
          </a:blip>
          <a:stretch>
            <a:fillRect/>
          </a:stretch>
        </p:blipFill>
        <p:spPr>
          <a:xfrm>
            <a:off x="3679963" y="3394076"/>
            <a:ext cx="1496475" cy="2660400"/>
          </a:xfrm>
          <a:prstGeom prst="rect">
            <a:avLst/>
          </a:prstGeom>
        </p:spPr>
      </p:pic>
      <p:pic>
        <p:nvPicPr>
          <p:cNvPr id="9" name="Bild 8"/>
          <p:cNvPicPr>
            <a:picLocks noChangeAspect="1"/>
          </p:cNvPicPr>
          <p:nvPr/>
        </p:nvPicPr>
        <p:blipFill>
          <a:blip r:embed="rId11">
            <a:extLst>
              <a:ext uri="{28A0092B-C50C-407E-A947-70E740481C1C}">
                <a14:useLocalDpi xmlns:a14="http://schemas.microsoft.com/office/drawing/2010/main" xmlns=""/>
              </a:ext>
            </a:extLst>
          </a:blip>
          <a:stretch>
            <a:fillRect/>
          </a:stretch>
        </p:blipFill>
        <p:spPr>
          <a:xfrm>
            <a:off x="702132" y="3394076"/>
            <a:ext cx="1496475" cy="2660400"/>
          </a:xfrm>
          <a:prstGeom prst="rect">
            <a:avLst/>
          </a:prstGeom>
        </p:spPr>
      </p:pic>
      <p:pic>
        <p:nvPicPr>
          <p:cNvPr id="10" name="Bild 9"/>
          <p:cNvPicPr>
            <a:picLocks noChangeAspect="1"/>
          </p:cNvPicPr>
          <p:nvPr/>
        </p:nvPicPr>
        <p:blipFill>
          <a:blip r:embed="rId12">
            <a:extLst>
              <a:ext uri="{28A0092B-C50C-407E-A947-70E740481C1C}">
                <a14:useLocalDpi xmlns:a14="http://schemas.microsoft.com/office/drawing/2010/main" xmlns=""/>
              </a:ext>
            </a:extLst>
          </a:blip>
          <a:stretch>
            <a:fillRect/>
          </a:stretch>
        </p:blipFill>
        <p:spPr>
          <a:xfrm>
            <a:off x="6657794" y="3394076"/>
            <a:ext cx="1496475" cy="2660400"/>
          </a:xfrm>
          <a:prstGeom prst="rect">
            <a:avLst/>
          </a:prstGeom>
        </p:spPr>
      </p:pic>
      <p:pic>
        <p:nvPicPr>
          <p:cNvPr id="11" name="Bild 10"/>
          <p:cNvPicPr>
            <a:picLocks noChangeAspect="1"/>
          </p:cNvPicPr>
          <p:nvPr/>
        </p:nvPicPr>
        <p:blipFill rotWithShape="1">
          <a:blip r:embed="rId13" cstate="print">
            <a:extLst>
              <a:ext uri="{28A0092B-C50C-407E-A947-70E740481C1C}">
                <a14:useLocalDpi xmlns:a14="http://schemas.microsoft.com/office/drawing/2010/main" xmlns=""/>
              </a:ext>
            </a:extLst>
          </a:blip>
          <a:srcRect/>
          <a:stretch/>
        </p:blipFill>
        <p:spPr>
          <a:xfrm>
            <a:off x="6517032" y="240090"/>
            <a:ext cx="1778000" cy="2660400"/>
          </a:xfrm>
          <a:prstGeom prst="rect">
            <a:avLst/>
          </a:prstGeom>
        </p:spPr>
      </p:pic>
    </p:spTree>
    <p:extLst>
      <p:ext uri="{BB962C8B-B14F-4D97-AF65-F5344CB8AC3E}">
        <p14:creationId xmlns:p14="http://schemas.microsoft.com/office/powerpoint/2010/main" xmlns="" val="18005424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2078"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feld 4"/>
          <p:cNvSpPr txBox="1"/>
          <p:nvPr/>
        </p:nvSpPr>
        <p:spPr>
          <a:xfrm>
            <a:off x="133351" y="448446"/>
            <a:ext cx="2654300" cy="2246769"/>
          </a:xfrm>
          <a:prstGeom prst="rect">
            <a:avLst/>
          </a:prstGeom>
          <a:noFill/>
        </p:spPr>
        <p:txBody>
          <a:bodyPr wrap="square" rtlCol="0">
            <a:spAutoFit/>
          </a:bodyPr>
          <a:lstStyle/>
          <a:p>
            <a:r>
              <a:rPr lang="en-US" sz="2400" dirty="0" smtClean="0">
                <a:solidFill>
                  <a:srgbClr val="E96638"/>
                </a:solidFill>
                <a:latin typeface="+mj-lt"/>
                <a:ea typeface="Helvetica" charset="0"/>
                <a:cs typeface="Helvetica" charset="0"/>
              </a:rPr>
              <a:t>Mental-</a:t>
            </a:r>
          </a:p>
          <a:p>
            <a:r>
              <a:rPr lang="de-DE" sz="2400" dirty="0" err="1" smtClean="0">
                <a:solidFill>
                  <a:srgbClr val="E96638"/>
                </a:solidFill>
                <a:latin typeface="+mj-lt"/>
                <a:ea typeface="Helvetica" charset="0"/>
                <a:cs typeface="Helvetica" charset="0"/>
              </a:rPr>
              <a:t>wanderwege</a:t>
            </a:r>
            <a:endParaRPr lang="de-DE" sz="2400" dirty="0" smtClean="0">
              <a:solidFill>
                <a:srgbClr val="E96638"/>
              </a:solidFill>
              <a:latin typeface="+mj-lt"/>
              <a:ea typeface="Helvetica" charset="0"/>
              <a:cs typeface="Helvetica" charset="0"/>
            </a:endParaRPr>
          </a:p>
          <a:p>
            <a:r>
              <a:rPr lang="de-DE" sz="2400" dirty="0" smtClean="0">
                <a:solidFill>
                  <a:srgbClr val="E96638"/>
                </a:solidFill>
                <a:latin typeface="+mj-lt"/>
                <a:ea typeface="Helvetica" charset="0"/>
                <a:cs typeface="Helvetica" charset="0"/>
              </a:rPr>
              <a:t> </a:t>
            </a:r>
          </a:p>
          <a:p>
            <a:pPr>
              <a:spcAft>
                <a:spcPts val="1200"/>
              </a:spcAft>
            </a:pPr>
            <a:r>
              <a:rPr lang="de-DE" sz="1600" dirty="0" smtClean="0">
                <a:solidFill>
                  <a:srgbClr val="E96638"/>
                </a:solidFill>
                <a:latin typeface="+mj-lt"/>
                <a:ea typeface="Helvetica Light" charset="0"/>
                <a:cs typeface="Helvetica Light" charset="0"/>
              </a:rPr>
              <a:t>Fluss der Gedanken</a:t>
            </a:r>
          </a:p>
          <a:p>
            <a:pPr>
              <a:spcAft>
                <a:spcPts val="1200"/>
              </a:spcAft>
            </a:pPr>
            <a:r>
              <a:rPr lang="de-DE" sz="1600" dirty="0" smtClean="0">
                <a:solidFill>
                  <a:srgbClr val="E96638"/>
                </a:solidFill>
                <a:latin typeface="+mj-lt"/>
                <a:ea typeface="Helvetica Light" charset="0"/>
                <a:cs typeface="Helvetica Light" charset="0"/>
              </a:rPr>
              <a:t>Dem Glück auf der Spur</a:t>
            </a:r>
          </a:p>
          <a:p>
            <a:pPr>
              <a:spcAft>
                <a:spcPts val="1200"/>
              </a:spcAft>
            </a:pPr>
            <a:r>
              <a:rPr lang="de-DE" sz="1600" dirty="0" smtClean="0">
                <a:solidFill>
                  <a:srgbClr val="E96638"/>
                </a:solidFill>
                <a:latin typeface="+mj-lt"/>
                <a:ea typeface="Helvetica Light" charset="0"/>
                <a:cs typeface="Helvetica Light" charset="0"/>
              </a:rPr>
              <a:t>Reise in die Gegenwart</a:t>
            </a:r>
            <a:endParaRPr lang="de-DE" sz="1600" dirty="0">
              <a:solidFill>
                <a:srgbClr val="E96638"/>
              </a:solidFill>
              <a:latin typeface="+mj-lt"/>
              <a:ea typeface="Helvetica Light" charset="0"/>
              <a:cs typeface="Helvetica Light" charset="0"/>
            </a:endParaRPr>
          </a:p>
        </p:txBody>
      </p:sp>
      <p:pic>
        <p:nvPicPr>
          <p:cNvPr id="6" name="Bild 5"/>
          <p:cNvPicPr>
            <a:picLocks noChangeAspect="1"/>
          </p:cNvPicPr>
          <p:nvPr/>
        </p:nvPicPr>
        <p:blipFill rotWithShape="1">
          <a:blip r:embed="rId3" cstate="print">
            <a:extLst>
              <a:ext uri="{28A0092B-C50C-407E-A947-70E740481C1C}">
                <a14:useLocalDpi xmlns:a14="http://schemas.microsoft.com/office/drawing/2010/main" xmlns=""/>
              </a:ext>
            </a:extLst>
          </a:blip>
          <a:srcRect l="70843" t="18449" r="3625" b="55690"/>
          <a:stretch/>
        </p:blipFill>
        <p:spPr>
          <a:xfrm>
            <a:off x="6248356" y="3340100"/>
            <a:ext cx="2260644" cy="1620000"/>
          </a:xfrm>
          <a:prstGeom prst="rect">
            <a:avLst/>
          </a:prstGeom>
        </p:spPr>
      </p:pic>
      <p:sp>
        <p:nvSpPr>
          <p:cNvPr id="7" name="Textfeld 6"/>
          <p:cNvSpPr txBox="1"/>
          <p:nvPr/>
        </p:nvSpPr>
        <p:spPr>
          <a:xfrm>
            <a:off x="6430938" y="4985500"/>
            <a:ext cx="2120900" cy="861774"/>
          </a:xfrm>
          <a:prstGeom prst="rect">
            <a:avLst/>
          </a:prstGeom>
          <a:noFill/>
        </p:spPr>
        <p:txBody>
          <a:bodyPr wrap="square" rtlCol="0">
            <a:spAutoFit/>
          </a:bodyPr>
          <a:lstStyle/>
          <a:p>
            <a:pPr algn="r"/>
            <a:r>
              <a:rPr lang="de-DE" dirty="0" smtClean="0">
                <a:solidFill>
                  <a:srgbClr val="E96638"/>
                </a:solidFill>
                <a:latin typeface="+mj-lt"/>
                <a:ea typeface="Helvetica" charset="0"/>
                <a:cs typeface="Helvetica" charset="0"/>
              </a:rPr>
              <a:t>Florian </a:t>
            </a:r>
            <a:r>
              <a:rPr lang="de-DE" dirty="0" err="1" smtClean="0">
                <a:solidFill>
                  <a:srgbClr val="E96638"/>
                </a:solidFill>
                <a:latin typeface="+mj-lt"/>
                <a:ea typeface="Helvetica" charset="0"/>
                <a:cs typeface="Helvetica" charset="0"/>
              </a:rPr>
              <a:t>Krismer</a:t>
            </a:r>
            <a:endParaRPr lang="de-DE" dirty="0" smtClean="0">
              <a:solidFill>
                <a:srgbClr val="E96638"/>
              </a:solidFill>
              <a:latin typeface="+mj-lt"/>
              <a:ea typeface="Helvetica" charset="0"/>
              <a:cs typeface="Helvetica" charset="0"/>
            </a:endParaRPr>
          </a:p>
          <a:p>
            <a:pPr algn="r"/>
            <a:r>
              <a:rPr lang="de-AT" sz="1400" dirty="0" smtClean="0">
                <a:latin typeface="+mj-lt"/>
                <a:ea typeface="Helvetica Light" charset="0"/>
                <a:cs typeface="Helvetica Light" charset="0"/>
              </a:rPr>
              <a:t>Mentaltrainer</a:t>
            </a:r>
            <a:endParaRPr lang="de-DE" sz="1400" dirty="0">
              <a:latin typeface="+mj-lt"/>
              <a:ea typeface="Helvetica Light" charset="0"/>
              <a:cs typeface="Helvetica Light" charset="0"/>
            </a:endParaRPr>
          </a:p>
          <a:p>
            <a:endParaRPr lang="de-DE" dirty="0">
              <a:solidFill>
                <a:srgbClr val="E96638"/>
              </a:solidFill>
              <a:latin typeface="Helvetica" charset="0"/>
              <a:ea typeface="Helvetica" charset="0"/>
              <a:cs typeface="Helvetica" charset="0"/>
            </a:endParaRPr>
          </a:p>
        </p:txBody>
      </p:sp>
      <p:sp>
        <p:nvSpPr>
          <p:cNvPr id="8" name="Textfeld 7"/>
          <p:cNvSpPr txBox="1"/>
          <p:nvPr/>
        </p:nvSpPr>
        <p:spPr>
          <a:xfrm>
            <a:off x="3236087" y="3414275"/>
            <a:ext cx="2286000" cy="2369880"/>
          </a:xfrm>
          <a:prstGeom prst="rect">
            <a:avLst/>
          </a:prstGeom>
          <a:noFill/>
        </p:spPr>
        <p:txBody>
          <a:bodyPr wrap="square" rtlCol="0">
            <a:spAutoFit/>
          </a:bodyPr>
          <a:lstStyle/>
          <a:p>
            <a:r>
              <a:rPr lang="de-DE" sz="1400" dirty="0" smtClean="0">
                <a:latin typeface="+mj-lt"/>
                <a:ea typeface="Helvetica Light" charset="0"/>
                <a:cs typeface="Helvetica Light" charset="0"/>
              </a:rPr>
              <a:t>Sinneswanderungen durch die Natur: Stärke, Kraft und Energie schöpfen. </a:t>
            </a:r>
          </a:p>
          <a:p>
            <a:endParaRPr lang="de-DE" sz="1400" dirty="0" smtClean="0">
              <a:latin typeface="+mj-lt"/>
              <a:ea typeface="Helvetica Light" charset="0"/>
              <a:cs typeface="Helvetica Light" charset="0"/>
            </a:endParaRPr>
          </a:p>
          <a:p>
            <a:r>
              <a:rPr lang="de-DE" sz="1400" dirty="0" smtClean="0">
                <a:latin typeface="+mj-lt"/>
                <a:ea typeface="Helvetica Light" charset="0"/>
                <a:cs typeface="Helvetica Light" charset="0"/>
              </a:rPr>
              <a:t>Durch Meditation und mentale Aufgaben die Natur erleben</a:t>
            </a:r>
            <a:r>
              <a:rPr lang="en-US" sz="1400" dirty="0" smtClean="0">
                <a:latin typeface="+mj-lt"/>
                <a:ea typeface="Helvetica Light" charset="0"/>
                <a:cs typeface="Helvetica Light" charset="0"/>
              </a:rPr>
              <a:t>. </a:t>
            </a:r>
            <a:endParaRPr lang="en-US" sz="1400" dirty="0">
              <a:latin typeface="+mj-lt"/>
              <a:ea typeface="Helvetica Light" charset="0"/>
              <a:cs typeface="Helvetica Light" charset="0"/>
            </a:endParaRPr>
          </a:p>
          <a:p>
            <a:endParaRPr lang="en-US" sz="1600" dirty="0">
              <a:latin typeface="Helvetica Light" charset="0"/>
              <a:ea typeface="Helvetica Light" charset="0"/>
              <a:cs typeface="Helvetica Light" charset="0"/>
            </a:endParaRPr>
          </a:p>
          <a:p>
            <a:endParaRPr lang="de-DE" sz="1600" dirty="0">
              <a:latin typeface="Helvetica Light" charset="0"/>
              <a:ea typeface="Helvetica Light" charset="0"/>
              <a:cs typeface="Helvetica Light" charset="0"/>
            </a:endParaRPr>
          </a:p>
          <a:p>
            <a:endParaRPr lang="de-DE" dirty="0"/>
          </a:p>
        </p:txBody>
      </p:sp>
      <p:pic>
        <p:nvPicPr>
          <p:cNvPr id="4" name="Bild 3"/>
          <p:cNvPicPr>
            <a:picLocks noChangeAspect="1"/>
          </p:cNvPicPr>
          <p:nvPr/>
        </p:nvPicPr>
        <p:blipFill rotWithShape="1">
          <a:blip r:embed="rId4" cstate="print">
            <a:extLst>
              <a:ext uri="{28A0092B-C50C-407E-A947-70E740481C1C}">
                <a14:useLocalDpi xmlns:a14="http://schemas.microsoft.com/office/drawing/2010/main" xmlns=""/>
              </a:ext>
            </a:extLst>
          </a:blip>
          <a:srcRect/>
          <a:stretch/>
        </p:blipFill>
        <p:spPr>
          <a:xfrm>
            <a:off x="1" y="3149600"/>
            <a:ext cx="2920999" cy="3114675"/>
          </a:xfrm>
          <a:prstGeom prst="rect">
            <a:avLst/>
          </a:prstGeom>
        </p:spPr>
      </p:pic>
      <p:pic>
        <p:nvPicPr>
          <p:cNvPr id="9" name="Bild 8"/>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2921000" y="-1"/>
            <a:ext cx="5935663" cy="3143665"/>
          </a:xfrm>
          <a:prstGeom prst="rect">
            <a:avLst/>
          </a:prstGeom>
        </p:spPr>
      </p:pic>
      <p:pic>
        <p:nvPicPr>
          <p:cNvPr id="11" name="Bild 10"/>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7242980" y="5863868"/>
            <a:ext cx="1193801" cy="271837"/>
          </a:xfrm>
          <a:prstGeom prst="rect">
            <a:avLst/>
          </a:prstGeom>
        </p:spPr>
      </p:pic>
    </p:spTree>
    <p:extLst>
      <p:ext uri="{BB962C8B-B14F-4D97-AF65-F5344CB8AC3E}">
        <p14:creationId xmlns:p14="http://schemas.microsoft.com/office/powerpoint/2010/main" xmlns="" val="15243662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5_Giveaway.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a:stretch>
            <a:fillRect/>
          </a:stretch>
        </p:blipFill>
        <p:spPr>
          <a:xfrm>
            <a:off x="2344738" y="3352800"/>
            <a:ext cx="594827" cy="531810"/>
          </a:xfrm>
          <a:prstGeom prst="rect">
            <a:avLst/>
          </a:prstGeom>
        </p:spPr>
      </p:pic>
      <p:pic>
        <p:nvPicPr>
          <p:cNvPr id="4" name="3_Station3_Positiv_sein.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a:stretch>
            <a:fillRect/>
          </a:stretch>
        </p:blipFill>
        <p:spPr>
          <a:xfrm>
            <a:off x="5930900" y="144461"/>
            <a:ext cx="546100" cy="546100"/>
          </a:xfrm>
          <a:prstGeom prst="rect">
            <a:avLst/>
          </a:prstGeom>
        </p:spPr>
      </p:pic>
      <p:pic>
        <p:nvPicPr>
          <p:cNvPr id="2" name="Bild 1"/>
          <p:cNvPicPr>
            <a:picLocks noChangeAspect="1"/>
          </p:cNvPicPr>
          <p:nvPr/>
        </p:nvPicPr>
        <p:blipFill>
          <a:blip r:embed="rId8">
            <a:extLst>
              <a:ext uri="{28A0092B-C50C-407E-A947-70E740481C1C}">
                <a14:useLocalDpi xmlns:a14="http://schemas.microsoft.com/office/drawing/2010/main" xmlns=""/>
              </a:ext>
            </a:extLst>
          </a:blip>
          <a:stretch>
            <a:fillRect/>
          </a:stretch>
        </p:blipFill>
        <p:spPr>
          <a:xfrm>
            <a:off x="684316" y="271461"/>
            <a:ext cx="1496475" cy="2660400"/>
          </a:xfrm>
          <a:prstGeom prst="rect">
            <a:avLst/>
          </a:prstGeom>
        </p:spPr>
      </p:pic>
      <p:pic>
        <p:nvPicPr>
          <p:cNvPr id="6" name="Bild 5"/>
          <p:cNvPicPr>
            <a:picLocks noChangeAspect="1"/>
          </p:cNvPicPr>
          <p:nvPr/>
        </p:nvPicPr>
        <p:blipFill>
          <a:blip r:embed="rId9" cstate="print">
            <a:extLst>
              <a:ext uri="{28A0092B-C50C-407E-A947-70E740481C1C}">
                <a14:useLocalDpi xmlns:a14="http://schemas.microsoft.com/office/drawing/2010/main" xmlns=""/>
              </a:ext>
            </a:extLst>
          </a:blip>
          <a:stretch>
            <a:fillRect/>
          </a:stretch>
        </p:blipFill>
        <p:spPr>
          <a:xfrm>
            <a:off x="3719616" y="271461"/>
            <a:ext cx="1498817" cy="2660400"/>
          </a:xfrm>
          <a:prstGeom prst="rect">
            <a:avLst/>
          </a:prstGeom>
        </p:spPr>
      </p:pic>
      <p:pic>
        <p:nvPicPr>
          <p:cNvPr id="7" name="Bild 6"/>
          <p:cNvPicPr>
            <a:picLocks noChangeAspect="1"/>
          </p:cNvPicPr>
          <p:nvPr/>
        </p:nvPicPr>
        <p:blipFill>
          <a:blip r:embed="rId10">
            <a:extLst>
              <a:ext uri="{28A0092B-C50C-407E-A947-70E740481C1C}">
                <a14:useLocalDpi xmlns:a14="http://schemas.microsoft.com/office/drawing/2010/main" xmlns=""/>
              </a:ext>
            </a:extLst>
          </a:blip>
          <a:stretch>
            <a:fillRect/>
          </a:stretch>
        </p:blipFill>
        <p:spPr>
          <a:xfrm>
            <a:off x="3721958" y="3370261"/>
            <a:ext cx="1496475" cy="2660400"/>
          </a:xfrm>
          <a:prstGeom prst="rect">
            <a:avLst/>
          </a:prstGeom>
        </p:spPr>
      </p:pic>
      <p:pic>
        <p:nvPicPr>
          <p:cNvPr id="8" name="Bild 7"/>
          <p:cNvPicPr>
            <a:picLocks noChangeAspect="1"/>
          </p:cNvPicPr>
          <p:nvPr/>
        </p:nvPicPr>
        <p:blipFill>
          <a:blip r:embed="rId11" cstate="print">
            <a:extLst>
              <a:ext uri="{28A0092B-C50C-407E-A947-70E740481C1C}">
                <a14:useLocalDpi xmlns:a14="http://schemas.microsoft.com/office/drawing/2010/main" xmlns=""/>
              </a:ext>
            </a:extLst>
          </a:blip>
          <a:stretch>
            <a:fillRect/>
          </a:stretch>
        </p:blipFill>
        <p:spPr>
          <a:xfrm>
            <a:off x="6639029" y="271461"/>
            <a:ext cx="1498817" cy="2660400"/>
          </a:xfrm>
          <a:prstGeom prst="rect">
            <a:avLst/>
          </a:prstGeom>
        </p:spPr>
      </p:pic>
      <p:pic>
        <p:nvPicPr>
          <p:cNvPr id="9" name="Bild 8"/>
          <p:cNvPicPr>
            <a:picLocks noChangeAspect="1"/>
          </p:cNvPicPr>
          <p:nvPr/>
        </p:nvPicPr>
        <p:blipFill>
          <a:blip r:embed="rId12" cstate="print">
            <a:extLst>
              <a:ext uri="{28A0092B-C50C-407E-A947-70E740481C1C}">
                <a14:useLocalDpi xmlns:a14="http://schemas.microsoft.com/office/drawing/2010/main" xmlns=""/>
              </a:ext>
            </a:extLst>
          </a:blip>
          <a:stretch>
            <a:fillRect/>
          </a:stretch>
        </p:blipFill>
        <p:spPr>
          <a:xfrm>
            <a:off x="6639028" y="3370261"/>
            <a:ext cx="1498817" cy="2660400"/>
          </a:xfrm>
          <a:prstGeom prst="rect">
            <a:avLst/>
          </a:prstGeom>
        </p:spPr>
      </p:pic>
      <p:pic>
        <p:nvPicPr>
          <p:cNvPr id="10" name="Bild 9"/>
          <p:cNvPicPr>
            <a:picLocks noChangeAspect="1"/>
          </p:cNvPicPr>
          <p:nvPr/>
        </p:nvPicPr>
        <p:blipFill>
          <a:blip r:embed="rId13" cstate="print">
            <a:extLst>
              <a:ext uri="{28A0092B-C50C-407E-A947-70E740481C1C}">
                <a14:useLocalDpi xmlns:a14="http://schemas.microsoft.com/office/drawing/2010/main" xmlns=""/>
              </a:ext>
            </a:extLst>
          </a:blip>
          <a:stretch>
            <a:fillRect/>
          </a:stretch>
        </p:blipFill>
        <p:spPr>
          <a:xfrm>
            <a:off x="684316" y="3370261"/>
            <a:ext cx="1498817" cy="2660400"/>
          </a:xfrm>
          <a:prstGeom prst="rect">
            <a:avLst/>
          </a:prstGeom>
        </p:spPr>
      </p:pic>
    </p:spTree>
    <p:extLst>
      <p:ext uri="{BB962C8B-B14F-4D97-AF65-F5344CB8AC3E}">
        <p14:creationId xmlns:p14="http://schemas.microsoft.com/office/powerpoint/2010/main" xmlns="" val="5437558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6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111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Bild 3"/>
          <p:cNvPicPr>
            <a:picLocks noChangeAspect="1"/>
          </p:cNvPicPr>
          <p:nvPr/>
        </p:nvPicPr>
        <p:blipFill rotWithShape="1">
          <a:blip r:embed="rId3" cstate="print">
            <a:extLst>
              <a:ext uri="{28A0092B-C50C-407E-A947-70E740481C1C}">
                <a14:useLocalDpi xmlns:a14="http://schemas.microsoft.com/office/drawing/2010/main" xmlns=""/>
              </a:ext>
            </a:extLst>
          </a:blip>
          <a:srcRect l="36992" t="69538" r="36993" b="4714"/>
          <a:stretch/>
        </p:blipFill>
        <p:spPr>
          <a:xfrm>
            <a:off x="6248400" y="3323506"/>
            <a:ext cx="2303438" cy="1612900"/>
          </a:xfrm>
          <a:prstGeom prst="rect">
            <a:avLst/>
          </a:prstGeom>
        </p:spPr>
      </p:pic>
      <p:sp>
        <p:nvSpPr>
          <p:cNvPr id="5" name="Textfeld 4"/>
          <p:cNvSpPr txBox="1"/>
          <p:nvPr/>
        </p:nvSpPr>
        <p:spPr>
          <a:xfrm>
            <a:off x="6430938" y="4985500"/>
            <a:ext cx="2120900" cy="861774"/>
          </a:xfrm>
          <a:prstGeom prst="rect">
            <a:avLst/>
          </a:prstGeom>
          <a:noFill/>
        </p:spPr>
        <p:txBody>
          <a:bodyPr wrap="square" rtlCol="0">
            <a:spAutoFit/>
          </a:bodyPr>
          <a:lstStyle/>
          <a:p>
            <a:pPr algn="r"/>
            <a:r>
              <a:rPr lang="de-DE" dirty="0" smtClean="0">
                <a:solidFill>
                  <a:srgbClr val="E96638"/>
                </a:solidFill>
                <a:latin typeface="Helvetica" charset="0"/>
                <a:ea typeface="Helvetica" charset="0"/>
                <a:cs typeface="Helvetica" charset="0"/>
              </a:rPr>
              <a:t>Gerald Fröhlich</a:t>
            </a:r>
          </a:p>
          <a:p>
            <a:pPr algn="r"/>
            <a:r>
              <a:rPr lang="de-AT" sz="1400" dirty="0" smtClean="0">
                <a:latin typeface="Helvetica Light" charset="0"/>
                <a:ea typeface="Helvetica Light" charset="0"/>
                <a:cs typeface="Helvetica Light" charset="0"/>
              </a:rPr>
              <a:t>Spieldesigner</a:t>
            </a:r>
            <a:endParaRPr lang="de-DE" sz="1400" dirty="0">
              <a:latin typeface="Helvetica Light" charset="0"/>
              <a:ea typeface="Helvetica Light" charset="0"/>
              <a:cs typeface="Helvetica Light" charset="0"/>
            </a:endParaRPr>
          </a:p>
          <a:p>
            <a:endParaRPr lang="de-DE" dirty="0">
              <a:solidFill>
                <a:srgbClr val="E96638"/>
              </a:solidFill>
              <a:latin typeface="Helvetica" charset="0"/>
              <a:ea typeface="Helvetica" charset="0"/>
              <a:cs typeface="Helvetica" charset="0"/>
            </a:endParaRPr>
          </a:p>
        </p:txBody>
      </p:sp>
      <p:sp>
        <p:nvSpPr>
          <p:cNvPr id="6" name="Textfeld 5"/>
          <p:cNvSpPr txBox="1"/>
          <p:nvPr/>
        </p:nvSpPr>
        <p:spPr>
          <a:xfrm>
            <a:off x="153012" y="740141"/>
            <a:ext cx="2654300" cy="1631216"/>
          </a:xfrm>
          <a:prstGeom prst="rect">
            <a:avLst/>
          </a:prstGeom>
          <a:noFill/>
        </p:spPr>
        <p:txBody>
          <a:bodyPr wrap="square" rtlCol="0">
            <a:spAutoFit/>
          </a:bodyPr>
          <a:lstStyle/>
          <a:p>
            <a:r>
              <a:rPr lang="de-AT" sz="2400" dirty="0" smtClean="0">
                <a:solidFill>
                  <a:srgbClr val="E96638"/>
                </a:solidFill>
                <a:latin typeface="+mj-lt"/>
                <a:ea typeface="Helvetica" charset="0"/>
                <a:cs typeface="Helvetica" charset="0"/>
              </a:rPr>
              <a:t>Abenteuer- &amp;</a:t>
            </a:r>
          </a:p>
          <a:p>
            <a:r>
              <a:rPr lang="de-AT" sz="2400" dirty="0" smtClean="0">
                <a:solidFill>
                  <a:srgbClr val="E96638"/>
                </a:solidFill>
                <a:latin typeface="+mj-lt"/>
                <a:ea typeface="Helvetica" charset="0"/>
                <a:cs typeface="Helvetica" charset="0"/>
              </a:rPr>
              <a:t>Rätselparcours</a:t>
            </a:r>
            <a:endParaRPr lang="de-DE" sz="2400" dirty="0">
              <a:solidFill>
                <a:srgbClr val="E96638"/>
              </a:solidFill>
              <a:latin typeface="+mj-lt"/>
              <a:ea typeface="Helvetica" charset="0"/>
              <a:cs typeface="Helvetica" charset="0"/>
            </a:endParaRPr>
          </a:p>
          <a:p>
            <a:r>
              <a:rPr lang="en-US" dirty="0">
                <a:solidFill>
                  <a:srgbClr val="E96638"/>
                </a:solidFill>
                <a:latin typeface="+mj-lt"/>
              </a:rPr>
              <a:t> </a:t>
            </a:r>
            <a:endParaRPr lang="de-DE" dirty="0">
              <a:solidFill>
                <a:srgbClr val="E96638"/>
              </a:solidFill>
              <a:latin typeface="+mj-lt"/>
            </a:endParaRPr>
          </a:p>
          <a:p>
            <a:r>
              <a:rPr lang="de-AT" sz="1600" dirty="0" smtClean="0">
                <a:solidFill>
                  <a:srgbClr val="E96638"/>
                </a:solidFill>
                <a:latin typeface="+mj-lt"/>
                <a:ea typeface="Helvetica Light" charset="0"/>
                <a:cs typeface="Helvetica Light" charset="0"/>
              </a:rPr>
              <a:t>Der vergessene Turm</a:t>
            </a:r>
            <a:endParaRPr lang="de-DE" sz="1600" dirty="0">
              <a:solidFill>
                <a:srgbClr val="E96638"/>
              </a:solidFill>
              <a:latin typeface="+mj-lt"/>
              <a:ea typeface="Helvetica Light" charset="0"/>
              <a:cs typeface="Helvetica Light" charset="0"/>
            </a:endParaRPr>
          </a:p>
          <a:p>
            <a:endParaRPr lang="de-DE" dirty="0"/>
          </a:p>
        </p:txBody>
      </p:sp>
      <p:sp>
        <p:nvSpPr>
          <p:cNvPr id="7" name="Textfeld 6"/>
          <p:cNvSpPr txBox="1"/>
          <p:nvPr/>
        </p:nvSpPr>
        <p:spPr>
          <a:xfrm>
            <a:off x="3050381" y="3552106"/>
            <a:ext cx="2690019" cy="2092881"/>
          </a:xfrm>
          <a:prstGeom prst="rect">
            <a:avLst/>
          </a:prstGeom>
          <a:noFill/>
        </p:spPr>
        <p:txBody>
          <a:bodyPr wrap="square" rtlCol="0">
            <a:spAutoFit/>
          </a:bodyPr>
          <a:lstStyle/>
          <a:p>
            <a:r>
              <a:rPr lang="de-DE" sz="1400" dirty="0" smtClean="0">
                <a:latin typeface="+mj-lt"/>
                <a:ea typeface="Helvetica Light" charset="0"/>
                <a:cs typeface="Helvetica Light" charset="0"/>
              </a:rPr>
              <a:t>Ein Entdeckungs- &amp; Rätselspiel in der Natur: Mit Achtsamkeit und Konzentration gilt es durch Lösen kniffliger Aufgaben und Rätsel die verlorene Strophe des Alten Liedes zu finden. Am Ziel angelangt lüftet das vervollständigte Lied das Geheimnis des vergessen Turmes.</a:t>
            </a:r>
          </a:p>
          <a:p>
            <a:endParaRPr lang="de-DE" dirty="0"/>
          </a:p>
        </p:txBody>
      </p:sp>
      <p:pic>
        <p:nvPicPr>
          <p:cNvPr id="8" name="Bild 7"/>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2959100" y="-1"/>
            <a:ext cx="5897563" cy="3152163"/>
          </a:xfrm>
          <a:prstGeom prst="rect">
            <a:avLst/>
          </a:prstGeom>
        </p:spPr>
      </p:pic>
      <p:pic>
        <p:nvPicPr>
          <p:cNvPr id="9" name="Bild 8"/>
          <p:cNvPicPr>
            <a:picLocks noChangeAspect="1"/>
          </p:cNvPicPr>
          <p:nvPr/>
        </p:nvPicPr>
        <p:blipFill>
          <a:blip r:embed="rId5" cstate="print">
            <a:alphaModFix/>
            <a:extLst>
              <a:ext uri="{28A0092B-C50C-407E-A947-70E740481C1C}">
                <a14:useLocalDpi xmlns:a14="http://schemas.microsoft.com/office/drawing/2010/main" xmlns=""/>
              </a:ext>
            </a:extLst>
          </a:blip>
          <a:stretch>
            <a:fillRect/>
          </a:stretch>
        </p:blipFill>
        <p:spPr>
          <a:xfrm>
            <a:off x="5619253" y="-2"/>
            <a:ext cx="2234331" cy="3152163"/>
          </a:xfrm>
          <a:prstGeom prst="rect">
            <a:avLst/>
          </a:prstGeom>
          <a:effectLst/>
        </p:spPr>
      </p:pic>
      <p:pic>
        <p:nvPicPr>
          <p:cNvPr id="10" name="Bild 9"/>
          <p:cNvPicPr>
            <a:picLocks noChangeAspect="1"/>
          </p:cNvPicPr>
          <p:nvPr/>
        </p:nvPicPr>
        <p:blipFill rotWithShape="1">
          <a:blip r:embed="rId6" cstate="print">
            <a:extLst>
              <a:ext uri="{28A0092B-C50C-407E-A947-70E740481C1C}">
                <a14:useLocalDpi xmlns:a14="http://schemas.microsoft.com/office/drawing/2010/main" xmlns=""/>
              </a:ext>
            </a:extLst>
          </a:blip>
          <a:srcRect/>
          <a:stretch/>
        </p:blipFill>
        <p:spPr>
          <a:xfrm>
            <a:off x="-1" y="3152161"/>
            <a:ext cx="2959101" cy="3112114"/>
          </a:xfrm>
          <a:prstGeom prst="rect">
            <a:avLst/>
          </a:prstGeom>
        </p:spPr>
      </p:pic>
      <p:pic>
        <p:nvPicPr>
          <p:cNvPr id="12" name="Bild 11"/>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a:off x="7242980" y="5863868"/>
            <a:ext cx="1193801" cy="271837"/>
          </a:xfrm>
          <a:prstGeom prst="rect">
            <a:avLst/>
          </a:prstGeom>
        </p:spPr>
      </p:pic>
    </p:spTree>
    <p:extLst>
      <p:ext uri="{BB962C8B-B14F-4D97-AF65-F5344CB8AC3E}">
        <p14:creationId xmlns:p14="http://schemas.microsoft.com/office/powerpoint/2010/main" xmlns="" val="13621907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2_Intro_von_Seb.mp3">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a:stretch>
            <a:fillRect/>
          </a:stretch>
        </p:blipFill>
        <p:spPr>
          <a:xfrm>
            <a:off x="3017838" y="168276"/>
            <a:ext cx="500062" cy="500062"/>
          </a:xfrm>
          <a:prstGeom prst="rect">
            <a:avLst/>
          </a:prstGeom>
        </p:spPr>
      </p:pic>
      <p:pic>
        <p:nvPicPr>
          <p:cNvPr id="4" name="Bild 3"/>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a:off x="3657600" y="3411538"/>
            <a:ext cx="1496475" cy="2660400"/>
          </a:xfrm>
          <a:prstGeom prst="rect">
            <a:avLst/>
          </a:prstGeom>
        </p:spPr>
      </p:pic>
      <p:pic>
        <p:nvPicPr>
          <p:cNvPr id="5" name="Bild 4"/>
          <p:cNvPicPr>
            <a:picLocks noChangeAspect="1"/>
          </p:cNvPicPr>
          <p:nvPr/>
        </p:nvPicPr>
        <p:blipFill>
          <a:blip r:embed="rId7">
            <a:extLst>
              <a:ext uri="{28A0092B-C50C-407E-A947-70E740481C1C}">
                <a14:useLocalDpi xmlns:a14="http://schemas.microsoft.com/office/drawing/2010/main" xmlns=""/>
              </a:ext>
            </a:extLst>
          </a:blip>
          <a:stretch>
            <a:fillRect/>
          </a:stretch>
        </p:blipFill>
        <p:spPr>
          <a:xfrm>
            <a:off x="3657600" y="244476"/>
            <a:ext cx="1496475" cy="2660400"/>
          </a:xfrm>
          <a:prstGeom prst="rect">
            <a:avLst/>
          </a:prstGeom>
        </p:spPr>
      </p:pic>
      <p:pic>
        <p:nvPicPr>
          <p:cNvPr id="6" name="Bild 5"/>
          <p:cNvPicPr>
            <a:picLocks noChangeAspect="1"/>
          </p:cNvPicPr>
          <p:nvPr/>
        </p:nvPicPr>
        <p:blipFill>
          <a:blip r:embed="rId8">
            <a:extLst>
              <a:ext uri="{28A0092B-C50C-407E-A947-70E740481C1C}">
                <a14:useLocalDpi xmlns:a14="http://schemas.microsoft.com/office/drawing/2010/main" xmlns=""/>
              </a:ext>
            </a:extLst>
          </a:blip>
          <a:stretch>
            <a:fillRect/>
          </a:stretch>
        </p:blipFill>
        <p:spPr>
          <a:xfrm>
            <a:off x="685800" y="3390900"/>
            <a:ext cx="1496475" cy="2660400"/>
          </a:xfrm>
          <a:prstGeom prst="rect">
            <a:avLst/>
          </a:prstGeom>
        </p:spPr>
      </p:pic>
      <p:pic>
        <p:nvPicPr>
          <p:cNvPr id="7" name="Bild 6"/>
          <p:cNvPicPr>
            <a:picLocks noChangeAspect="1"/>
          </p:cNvPicPr>
          <p:nvPr/>
        </p:nvPicPr>
        <p:blipFill>
          <a:blip r:embed="rId9" cstate="print">
            <a:extLst>
              <a:ext uri="{28A0092B-C50C-407E-A947-70E740481C1C}">
                <a14:useLocalDpi xmlns:a14="http://schemas.microsoft.com/office/drawing/2010/main" xmlns=""/>
              </a:ext>
            </a:extLst>
          </a:blip>
          <a:stretch>
            <a:fillRect/>
          </a:stretch>
        </p:blipFill>
        <p:spPr>
          <a:xfrm>
            <a:off x="6629400" y="3390900"/>
            <a:ext cx="1498817" cy="2660400"/>
          </a:xfrm>
          <a:prstGeom prst="rect">
            <a:avLst/>
          </a:prstGeom>
        </p:spPr>
      </p:pic>
      <p:pic>
        <p:nvPicPr>
          <p:cNvPr id="8" name="Bild 7"/>
          <p:cNvPicPr>
            <a:picLocks noChangeAspect="1"/>
          </p:cNvPicPr>
          <p:nvPr/>
        </p:nvPicPr>
        <p:blipFill>
          <a:blip r:embed="rId10" cstate="print">
            <a:extLst>
              <a:ext uri="{28A0092B-C50C-407E-A947-70E740481C1C}">
                <a14:useLocalDpi xmlns:a14="http://schemas.microsoft.com/office/drawing/2010/main" xmlns=""/>
              </a:ext>
            </a:extLst>
          </a:blip>
          <a:stretch>
            <a:fillRect/>
          </a:stretch>
        </p:blipFill>
        <p:spPr>
          <a:xfrm rot="16200000">
            <a:off x="6047438" y="691185"/>
            <a:ext cx="2660400" cy="1766982"/>
          </a:xfrm>
          <a:prstGeom prst="rect">
            <a:avLst/>
          </a:prstGeom>
        </p:spPr>
      </p:pic>
      <p:pic>
        <p:nvPicPr>
          <p:cNvPr id="9" name="Bild 8"/>
          <p:cNvPicPr>
            <a:picLocks noChangeAspect="1"/>
          </p:cNvPicPr>
          <p:nvPr/>
        </p:nvPicPr>
        <p:blipFill>
          <a:blip r:embed="rId11" cstate="print">
            <a:extLst>
              <a:ext uri="{28A0092B-C50C-407E-A947-70E740481C1C}">
                <a14:useLocalDpi xmlns:a14="http://schemas.microsoft.com/office/drawing/2010/main" xmlns=""/>
              </a:ext>
            </a:extLst>
          </a:blip>
          <a:stretch>
            <a:fillRect/>
          </a:stretch>
        </p:blipFill>
        <p:spPr>
          <a:xfrm rot="16200000">
            <a:off x="103838" y="691186"/>
            <a:ext cx="2660398" cy="1766981"/>
          </a:xfrm>
          <a:prstGeom prst="rect">
            <a:avLst/>
          </a:prstGeom>
        </p:spPr>
      </p:pic>
    </p:spTree>
    <p:extLst>
      <p:ext uri="{BB962C8B-B14F-4D97-AF65-F5344CB8AC3E}">
        <p14:creationId xmlns:p14="http://schemas.microsoft.com/office/powerpoint/2010/main" xmlns="" val="174300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44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19_20_Sturmwächter_zusammen.mp3">
            <a:hlinkClick r:id="" action="ppaction://media"/>
          </p:cNvPr>
          <p:cNvPicPr>
            <a:picLocks noGrp="1" noChangeAspect="1"/>
          </p:cNvPicPr>
          <p:nvPr>
            <p:ph idx="1"/>
            <a:audioFile r:link="rId1"/>
            <p:extLst>
              <p:ext uri="{DAA4B4D4-6D71-4841-9C94-3DE7FCFB9230}">
                <p14:media xmlns:p14="http://schemas.microsoft.com/office/powerpoint/2010/main" xmlns="" r:embed="rId5"/>
              </p:ext>
            </p:extLst>
          </p:nvPr>
        </p:nvPicPr>
        <p:blipFill>
          <a:blip r:embed="rId6"/>
          <a:stretch>
            <a:fillRect/>
          </a:stretch>
        </p:blipFill>
        <p:spPr>
          <a:xfrm>
            <a:off x="5880101" y="177799"/>
            <a:ext cx="622300" cy="622300"/>
          </a:xfrm>
          <a:noFill/>
          <a:ln>
            <a:noFill/>
          </a:ln>
        </p:spPr>
      </p:pic>
      <p:pic>
        <p:nvPicPr>
          <p:cNvPr id="6" name="60_Lied.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a:stretch>
            <a:fillRect/>
          </a:stretch>
        </p:blipFill>
        <p:spPr>
          <a:xfrm>
            <a:off x="2936876" y="3144838"/>
            <a:ext cx="614362" cy="614362"/>
          </a:xfrm>
          <a:prstGeom prst="rect">
            <a:avLst/>
          </a:prstGeom>
        </p:spPr>
      </p:pic>
      <p:pic>
        <p:nvPicPr>
          <p:cNvPr id="3" name="Bild 2"/>
          <p:cNvPicPr>
            <a:picLocks noChangeAspect="1"/>
          </p:cNvPicPr>
          <p:nvPr/>
        </p:nvPicPr>
        <p:blipFill>
          <a:blip r:embed="rId8" cstate="print">
            <a:extLst>
              <a:ext uri="{28A0092B-C50C-407E-A947-70E740481C1C}">
                <a14:useLocalDpi xmlns:a14="http://schemas.microsoft.com/office/drawing/2010/main" xmlns=""/>
              </a:ext>
            </a:extLst>
          </a:blip>
          <a:stretch>
            <a:fillRect/>
          </a:stretch>
        </p:blipFill>
        <p:spPr>
          <a:xfrm>
            <a:off x="6667500" y="253999"/>
            <a:ext cx="1498817" cy="2660400"/>
          </a:xfrm>
          <a:prstGeom prst="rect">
            <a:avLst/>
          </a:prstGeom>
        </p:spPr>
      </p:pic>
      <p:pic>
        <p:nvPicPr>
          <p:cNvPr id="4" name="Bild 3"/>
          <p:cNvPicPr>
            <a:picLocks noChangeAspect="1"/>
          </p:cNvPicPr>
          <p:nvPr/>
        </p:nvPicPr>
        <p:blipFill>
          <a:blip r:embed="rId9" cstate="print">
            <a:extLst>
              <a:ext uri="{28A0092B-C50C-407E-A947-70E740481C1C}">
                <a14:useLocalDpi xmlns:a14="http://schemas.microsoft.com/office/drawing/2010/main" xmlns=""/>
              </a:ext>
            </a:extLst>
          </a:blip>
          <a:stretch>
            <a:fillRect/>
          </a:stretch>
        </p:blipFill>
        <p:spPr>
          <a:xfrm>
            <a:off x="6667500" y="3420268"/>
            <a:ext cx="1498817" cy="2660400"/>
          </a:xfrm>
          <a:prstGeom prst="rect">
            <a:avLst/>
          </a:prstGeom>
        </p:spPr>
      </p:pic>
      <p:pic>
        <p:nvPicPr>
          <p:cNvPr id="7" name="Bild 6"/>
          <p:cNvPicPr>
            <a:picLocks noChangeAspect="1"/>
          </p:cNvPicPr>
          <p:nvPr/>
        </p:nvPicPr>
        <p:blipFill>
          <a:blip r:embed="rId10" cstate="print">
            <a:extLst>
              <a:ext uri="{28A0092B-C50C-407E-A947-70E740481C1C}">
                <a14:useLocalDpi xmlns:a14="http://schemas.microsoft.com/office/drawing/2010/main" xmlns=""/>
              </a:ext>
            </a:extLst>
          </a:blip>
          <a:stretch>
            <a:fillRect/>
          </a:stretch>
        </p:blipFill>
        <p:spPr>
          <a:xfrm>
            <a:off x="3670300" y="3420268"/>
            <a:ext cx="1498817" cy="2660400"/>
          </a:xfrm>
          <a:prstGeom prst="rect">
            <a:avLst/>
          </a:prstGeom>
        </p:spPr>
      </p:pic>
      <p:pic>
        <p:nvPicPr>
          <p:cNvPr id="9" name="Bild 8"/>
          <p:cNvPicPr>
            <a:picLocks noChangeAspect="1"/>
          </p:cNvPicPr>
          <p:nvPr/>
        </p:nvPicPr>
        <p:blipFill>
          <a:blip r:embed="rId11" cstate="print">
            <a:extLst>
              <a:ext uri="{28A0092B-C50C-407E-A947-70E740481C1C}">
                <a14:useLocalDpi xmlns:a14="http://schemas.microsoft.com/office/drawing/2010/main" xmlns=""/>
              </a:ext>
            </a:extLst>
          </a:blip>
          <a:stretch>
            <a:fillRect/>
          </a:stretch>
        </p:blipFill>
        <p:spPr>
          <a:xfrm>
            <a:off x="3676543" y="253999"/>
            <a:ext cx="1498817" cy="2660400"/>
          </a:xfrm>
          <a:prstGeom prst="rect">
            <a:avLst/>
          </a:prstGeom>
        </p:spPr>
      </p:pic>
      <p:pic>
        <p:nvPicPr>
          <p:cNvPr id="10" name="Bild 9"/>
          <p:cNvPicPr>
            <a:picLocks noChangeAspect="1"/>
          </p:cNvPicPr>
          <p:nvPr/>
        </p:nvPicPr>
        <p:blipFill>
          <a:blip r:embed="rId12" cstate="print">
            <a:extLst>
              <a:ext uri="{28A0092B-C50C-407E-A947-70E740481C1C}">
                <a14:useLocalDpi xmlns:a14="http://schemas.microsoft.com/office/drawing/2010/main" xmlns=""/>
              </a:ext>
            </a:extLst>
          </a:blip>
          <a:stretch>
            <a:fillRect/>
          </a:stretch>
        </p:blipFill>
        <p:spPr>
          <a:xfrm>
            <a:off x="673100" y="3420268"/>
            <a:ext cx="1498817" cy="2660400"/>
          </a:xfrm>
          <a:prstGeom prst="rect">
            <a:avLst/>
          </a:prstGeom>
        </p:spPr>
      </p:pic>
      <p:pic>
        <p:nvPicPr>
          <p:cNvPr id="11" name="Bild 10"/>
          <p:cNvPicPr>
            <a:picLocks noChangeAspect="1"/>
          </p:cNvPicPr>
          <p:nvPr/>
        </p:nvPicPr>
        <p:blipFill rotWithShape="1">
          <a:blip r:embed="rId13" cstate="print">
            <a:extLst>
              <a:ext uri="{28A0092B-C50C-407E-A947-70E740481C1C}">
                <a14:useLocalDpi xmlns:a14="http://schemas.microsoft.com/office/drawing/2010/main" xmlns=""/>
              </a:ext>
            </a:extLst>
          </a:blip>
          <a:srcRect/>
          <a:stretch/>
        </p:blipFill>
        <p:spPr>
          <a:xfrm rot="16200000">
            <a:off x="92307" y="596076"/>
            <a:ext cx="2660401" cy="1976245"/>
          </a:xfrm>
          <a:prstGeom prst="rect">
            <a:avLst/>
          </a:prstGeom>
        </p:spPr>
      </p:pic>
    </p:spTree>
    <p:extLst>
      <p:ext uri="{BB962C8B-B14F-4D97-AF65-F5344CB8AC3E}">
        <p14:creationId xmlns:p14="http://schemas.microsoft.com/office/powerpoint/2010/main" xmlns="" val="19960055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404"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0" y="2797678"/>
            <a:ext cx="8856663" cy="516827"/>
          </a:xfrm>
        </p:spPr>
        <p:txBody>
          <a:bodyPr>
            <a:normAutofit/>
          </a:bodyPr>
          <a:lstStyle/>
          <a:p>
            <a:pPr marL="0" indent="0" defTabSz="914400">
              <a:lnSpc>
                <a:spcPct val="100000"/>
              </a:lnSpc>
              <a:spcBef>
                <a:spcPts val="0"/>
              </a:spcBef>
              <a:buNone/>
              <a:tabLst>
                <a:tab pos="696913" algn="l"/>
              </a:tabLst>
            </a:pPr>
            <a:r>
              <a:rPr lang="de-AT" sz="2400" dirty="0">
                <a:latin typeface="+mj-lt"/>
                <a:ea typeface="Helvetica Light" charset="0"/>
                <a:cs typeface="Helvetica Light" charset="0"/>
              </a:rPr>
              <a:t>	</a:t>
            </a:r>
            <a:r>
              <a:rPr lang="de-AT" sz="2400" dirty="0" smtClean="0">
                <a:latin typeface="+mj-lt"/>
                <a:ea typeface="Helvetica Light" charset="0"/>
                <a:cs typeface="Helvetica Light" charset="0"/>
              </a:rPr>
              <a:t>Neuartige Wahrnehmung der Umwelt </a:t>
            </a:r>
            <a:endParaRPr lang="de-DE" sz="2400" dirty="0">
              <a:latin typeface="+mj-lt"/>
              <a:ea typeface="Helvetica Light" charset="0"/>
              <a:cs typeface="Helvetica Light"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a:p>
        </p:txBody>
      </p:sp>
      <p:pic>
        <p:nvPicPr>
          <p:cNvPr id="2" name="Bild 1"/>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6681354" y="304800"/>
            <a:ext cx="1784750" cy="406400"/>
          </a:xfrm>
          <a:prstGeom prst="rect">
            <a:avLst/>
          </a:prstGeom>
        </p:spPr>
      </p:pic>
    </p:spTree>
    <p:extLst>
      <p:ext uri="{BB962C8B-B14F-4D97-AF65-F5344CB8AC3E}">
        <p14:creationId xmlns:p14="http://schemas.microsoft.com/office/powerpoint/2010/main" xmlns="" val="14842358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Bild 3"/>
          <p:cNvPicPr>
            <a:picLocks noChangeAspect="1"/>
          </p:cNvPicPr>
          <p:nvPr/>
        </p:nvPicPr>
        <p:blipFill rotWithShape="1">
          <a:blip r:embed="rId3" cstate="print">
            <a:extLst>
              <a:ext uri="{28A0092B-C50C-407E-A947-70E740481C1C}">
                <a14:useLocalDpi xmlns:a14="http://schemas.microsoft.com/office/drawing/2010/main" xmlns=""/>
              </a:ext>
            </a:extLst>
          </a:blip>
          <a:srcRect l="36992" t="69538" r="36993" b="4714"/>
          <a:stretch/>
        </p:blipFill>
        <p:spPr>
          <a:xfrm>
            <a:off x="6248400" y="3323506"/>
            <a:ext cx="2303438" cy="1612900"/>
          </a:xfrm>
          <a:prstGeom prst="rect">
            <a:avLst/>
          </a:prstGeom>
        </p:spPr>
      </p:pic>
      <p:sp>
        <p:nvSpPr>
          <p:cNvPr id="5" name="Textfeld 4"/>
          <p:cNvSpPr txBox="1"/>
          <p:nvPr/>
        </p:nvSpPr>
        <p:spPr>
          <a:xfrm>
            <a:off x="6430938" y="4985500"/>
            <a:ext cx="2120900" cy="861774"/>
          </a:xfrm>
          <a:prstGeom prst="rect">
            <a:avLst/>
          </a:prstGeom>
          <a:noFill/>
        </p:spPr>
        <p:txBody>
          <a:bodyPr wrap="square" rtlCol="0">
            <a:spAutoFit/>
          </a:bodyPr>
          <a:lstStyle/>
          <a:p>
            <a:pPr algn="r"/>
            <a:r>
              <a:rPr lang="de-DE" dirty="0" smtClean="0">
                <a:solidFill>
                  <a:srgbClr val="E96638"/>
                </a:solidFill>
                <a:latin typeface="+mj-lt"/>
                <a:ea typeface="Helvetica" charset="0"/>
                <a:cs typeface="Helvetica" charset="0"/>
              </a:rPr>
              <a:t>Gerald Fröhlich</a:t>
            </a:r>
          </a:p>
          <a:p>
            <a:pPr algn="r"/>
            <a:r>
              <a:rPr lang="de-AT" sz="1400" dirty="0" smtClean="0">
                <a:latin typeface="+mj-lt"/>
                <a:ea typeface="Helvetica Light" charset="0"/>
                <a:cs typeface="Helvetica Light" charset="0"/>
              </a:rPr>
              <a:t>Spieldesigner</a:t>
            </a:r>
            <a:endParaRPr lang="de-DE" sz="1400" dirty="0">
              <a:latin typeface="+mj-lt"/>
              <a:ea typeface="Helvetica Light" charset="0"/>
              <a:cs typeface="Helvetica Light" charset="0"/>
            </a:endParaRPr>
          </a:p>
          <a:p>
            <a:endParaRPr lang="de-DE" dirty="0">
              <a:solidFill>
                <a:srgbClr val="E96638"/>
              </a:solidFill>
              <a:latin typeface="+mj-lt"/>
              <a:ea typeface="Helvetica" charset="0"/>
              <a:cs typeface="Helvetica" charset="0"/>
            </a:endParaRPr>
          </a:p>
        </p:txBody>
      </p:sp>
      <p:sp>
        <p:nvSpPr>
          <p:cNvPr id="6" name="Textfeld 5"/>
          <p:cNvSpPr txBox="1"/>
          <p:nvPr/>
        </p:nvSpPr>
        <p:spPr>
          <a:xfrm>
            <a:off x="153012" y="740141"/>
            <a:ext cx="2654300" cy="1877437"/>
          </a:xfrm>
          <a:prstGeom prst="rect">
            <a:avLst/>
          </a:prstGeom>
          <a:noFill/>
        </p:spPr>
        <p:txBody>
          <a:bodyPr wrap="square" rtlCol="0">
            <a:spAutoFit/>
          </a:bodyPr>
          <a:lstStyle/>
          <a:p>
            <a:r>
              <a:rPr lang="de-AT" sz="2400" dirty="0" smtClean="0">
                <a:solidFill>
                  <a:srgbClr val="E96638"/>
                </a:solidFill>
                <a:latin typeface="+mj-lt"/>
                <a:ea typeface="Helvetica" charset="0"/>
                <a:cs typeface="Helvetica" charset="0"/>
              </a:rPr>
              <a:t>Umwelt</a:t>
            </a:r>
          </a:p>
          <a:p>
            <a:r>
              <a:rPr lang="de-AT" sz="2400" dirty="0" smtClean="0">
                <a:solidFill>
                  <a:srgbClr val="E96638"/>
                </a:solidFill>
                <a:latin typeface="+mj-lt"/>
                <a:ea typeface="Helvetica" charset="0"/>
                <a:cs typeface="Helvetica" charset="0"/>
              </a:rPr>
              <a:t>Bewusstsein</a:t>
            </a:r>
            <a:endParaRPr lang="de-DE" sz="2400" dirty="0">
              <a:solidFill>
                <a:srgbClr val="E96638"/>
              </a:solidFill>
              <a:latin typeface="+mj-lt"/>
              <a:ea typeface="Helvetica" charset="0"/>
              <a:cs typeface="Helvetica" charset="0"/>
            </a:endParaRPr>
          </a:p>
          <a:p>
            <a:r>
              <a:rPr lang="en-US" dirty="0">
                <a:solidFill>
                  <a:srgbClr val="E96638"/>
                </a:solidFill>
                <a:latin typeface="+mj-lt"/>
              </a:rPr>
              <a:t> </a:t>
            </a:r>
            <a:endParaRPr lang="de-DE" dirty="0">
              <a:solidFill>
                <a:srgbClr val="E96638"/>
              </a:solidFill>
              <a:latin typeface="+mj-lt"/>
            </a:endParaRPr>
          </a:p>
          <a:p>
            <a:r>
              <a:rPr lang="de-AT" sz="1600" dirty="0" smtClean="0">
                <a:solidFill>
                  <a:srgbClr val="E96638"/>
                </a:solidFill>
                <a:latin typeface="+mj-lt"/>
                <a:ea typeface="Helvetica Light" charset="0"/>
                <a:cs typeface="Helvetica Light" charset="0"/>
              </a:rPr>
              <a:t>Auf der Suche nach den verlorenen Wertstoffen</a:t>
            </a:r>
            <a:endParaRPr lang="de-DE" sz="1600" dirty="0">
              <a:solidFill>
                <a:srgbClr val="E96638"/>
              </a:solidFill>
              <a:latin typeface="+mj-lt"/>
              <a:ea typeface="Helvetica Light" charset="0"/>
              <a:cs typeface="Helvetica Light" charset="0"/>
            </a:endParaRPr>
          </a:p>
          <a:p>
            <a:endParaRPr lang="de-DE" dirty="0"/>
          </a:p>
        </p:txBody>
      </p:sp>
      <p:sp>
        <p:nvSpPr>
          <p:cNvPr id="7" name="Textfeld 6"/>
          <p:cNvSpPr txBox="1"/>
          <p:nvPr/>
        </p:nvSpPr>
        <p:spPr>
          <a:xfrm>
            <a:off x="3050381" y="3552106"/>
            <a:ext cx="2690019" cy="2031325"/>
          </a:xfrm>
          <a:prstGeom prst="rect">
            <a:avLst/>
          </a:prstGeom>
          <a:noFill/>
        </p:spPr>
        <p:txBody>
          <a:bodyPr wrap="square" rtlCol="0">
            <a:spAutoFit/>
          </a:bodyPr>
          <a:lstStyle/>
          <a:p>
            <a:r>
              <a:rPr lang="de-DE" sz="1400" dirty="0" smtClean="0">
                <a:latin typeface="+mj-lt"/>
                <a:ea typeface="Helvetica Light" charset="0"/>
                <a:cs typeface="Helvetica Light" charset="0"/>
              </a:rPr>
              <a:t>Ein Such- und Entdeckungsspiel mit hohem </a:t>
            </a:r>
            <a:r>
              <a:rPr lang="de-DE" sz="1400" dirty="0" err="1" smtClean="0">
                <a:latin typeface="+mj-lt"/>
                <a:ea typeface="Helvetica Light" charset="0"/>
                <a:cs typeface="Helvetica Light" charset="0"/>
              </a:rPr>
              <a:t>Lerngrad</a:t>
            </a:r>
            <a:r>
              <a:rPr lang="de-DE" sz="1400" dirty="0" smtClean="0">
                <a:latin typeface="+mj-lt"/>
                <a:ea typeface="Helvetica Light" charset="0"/>
                <a:cs typeface="Helvetica Light" charset="0"/>
              </a:rPr>
              <a:t> und </a:t>
            </a:r>
            <a:r>
              <a:rPr lang="de-DE" sz="1400" dirty="0" smtClean="0">
                <a:latin typeface="+mj-lt"/>
                <a:ea typeface="Helvetica Light" charset="0"/>
                <a:cs typeface="Helvetica Light" charset="0"/>
              </a:rPr>
              <a:t>Umweltbewusstseinsbildung</a:t>
            </a:r>
            <a:r>
              <a:rPr lang="de-DE" sz="1400" dirty="0" smtClean="0">
                <a:latin typeface="+mj-lt"/>
                <a:ea typeface="Helvetica Light" charset="0"/>
                <a:cs typeface="Helvetica Light" charset="0"/>
              </a:rPr>
              <a:t>:</a:t>
            </a:r>
          </a:p>
          <a:p>
            <a:r>
              <a:rPr lang="de-DE" sz="1400" dirty="0" smtClean="0">
                <a:latin typeface="+mj-lt"/>
                <a:ea typeface="Helvetica Light" charset="0"/>
                <a:cs typeface="Helvetica Light" charset="0"/>
              </a:rPr>
              <a:t>Mit Kombinationsvermögen, Beobachtungsgabe und Konzentration gilt es durch Finden und Lösen kniffliger Aufgaben und Rätsel die verlorenen Wertstoffe zu finden. </a:t>
            </a:r>
          </a:p>
        </p:txBody>
      </p:sp>
      <p:pic>
        <p:nvPicPr>
          <p:cNvPr id="9" name="Bild 8"/>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7242980" y="5863868"/>
            <a:ext cx="1193801" cy="271837"/>
          </a:xfrm>
          <a:prstGeom prst="rect">
            <a:avLst/>
          </a:prstGeom>
        </p:spPr>
      </p:pic>
      <p:pic>
        <p:nvPicPr>
          <p:cNvPr id="10" name="Bild 9"/>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2946399" y="0"/>
            <a:ext cx="5910263" cy="3133912"/>
          </a:xfrm>
          <a:prstGeom prst="rect">
            <a:avLst/>
          </a:prstGeom>
        </p:spPr>
      </p:pic>
      <p:pic>
        <p:nvPicPr>
          <p:cNvPr id="11" name="Bild 10"/>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a:off x="0" y="3133911"/>
            <a:ext cx="3140868" cy="3130363"/>
          </a:xfrm>
          <a:prstGeom prst="rect">
            <a:avLst/>
          </a:prstGeom>
        </p:spPr>
      </p:pic>
    </p:spTree>
    <p:extLst>
      <p:ext uri="{BB962C8B-B14F-4D97-AF65-F5344CB8AC3E}">
        <p14:creationId xmlns:p14="http://schemas.microsoft.com/office/powerpoint/2010/main" xmlns="" val="6625343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Bild 5"/>
          <p:cNvPicPr>
            <a:picLocks noChangeAspect="1"/>
          </p:cNvPicPr>
          <p:nvPr/>
        </p:nvPicPr>
        <p:blipFill rotWithShape="1">
          <a:blip r:embed="rId4" cstate="print">
            <a:extLst>
              <a:ext uri="{28A0092B-C50C-407E-A947-70E740481C1C}">
                <a14:useLocalDpi xmlns:a14="http://schemas.microsoft.com/office/drawing/2010/main" xmlns=""/>
              </a:ext>
            </a:extLst>
          </a:blip>
          <a:srcRect l="3285" t="18449" r="70753" b="55601"/>
          <a:stretch/>
        </p:blipFill>
        <p:spPr>
          <a:xfrm>
            <a:off x="6261057" y="3365500"/>
            <a:ext cx="2290781" cy="1620000"/>
          </a:xfrm>
          <a:prstGeom prst="rect">
            <a:avLst/>
          </a:prstGeom>
        </p:spPr>
      </p:pic>
      <p:sp>
        <p:nvSpPr>
          <p:cNvPr id="7" name="Textfeld 6"/>
          <p:cNvSpPr txBox="1"/>
          <p:nvPr/>
        </p:nvSpPr>
        <p:spPr>
          <a:xfrm>
            <a:off x="6430938" y="4985500"/>
            <a:ext cx="2120900" cy="861774"/>
          </a:xfrm>
          <a:prstGeom prst="rect">
            <a:avLst/>
          </a:prstGeom>
          <a:noFill/>
        </p:spPr>
        <p:txBody>
          <a:bodyPr wrap="square" rtlCol="0">
            <a:spAutoFit/>
          </a:bodyPr>
          <a:lstStyle/>
          <a:p>
            <a:pPr algn="r"/>
            <a:r>
              <a:rPr lang="de-DE" dirty="0" smtClean="0">
                <a:solidFill>
                  <a:srgbClr val="E96638"/>
                </a:solidFill>
                <a:ea typeface="Helvetica" charset="0"/>
                <a:cs typeface="Helvetica" charset="0"/>
              </a:rPr>
              <a:t>Julienne Schult</a:t>
            </a:r>
          </a:p>
          <a:p>
            <a:pPr algn="r"/>
            <a:r>
              <a:rPr lang="de-AT" sz="1400" dirty="0" smtClean="0">
                <a:ea typeface="Helvetica Light" charset="0"/>
                <a:cs typeface="Helvetica Light" charset="0"/>
              </a:rPr>
              <a:t>Biologin, Germanistin</a:t>
            </a:r>
            <a:endParaRPr lang="de-DE" sz="1400" dirty="0">
              <a:ea typeface="Helvetica Light" charset="0"/>
              <a:cs typeface="Helvetica Light" charset="0"/>
            </a:endParaRPr>
          </a:p>
          <a:p>
            <a:endParaRPr lang="de-DE" dirty="0">
              <a:solidFill>
                <a:srgbClr val="E96638"/>
              </a:solidFill>
              <a:latin typeface="Helvetica" charset="0"/>
              <a:ea typeface="Helvetica" charset="0"/>
              <a:cs typeface="Helvetica" charset="0"/>
            </a:endParaRPr>
          </a:p>
        </p:txBody>
      </p:sp>
      <p:sp>
        <p:nvSpPr>
          <p:cNvPr id="8" name="Textfeld 7"/>
          <p:cNvSpPr txBox="1"/>
          <p:nvPr/>
        </p:nvSpPr>
        <p:spPr>
          <a:xfrm>
            <a:off x="200648" y="284826"/>
            <a:ext cx="2533628" cy="2185214"/>
          </a:xfrm>
          <a:prstGeom prst="rect">
            <a:avLst/>
          </a:prstGeom>
          <a:noFill/>
        </p:spPr>
        <p:txBody>
          <a:bodyPr wrap="square" rtlCol="0">
            <a:spAutoFit/>
          </a:bodyPr>
          <a:lstStyle/>
          <a:p>
            <a:r>
              <a:rPr lang="de-AT" sz="2400" dirty="0" smtClean="0">
                <a:solidFill>
                  <a:srgbClr val="E96638"/>
                </a:solidFill>
                <a:latin typeface="+mj-lt"/>
                <a:ea typeface="Helvetica" charset="0"/>
                <a:cs typeface="Helvetica" charset="0"/>
              </a:rPr>
              <a:t>Faszination Wasser</a:t>
            </a:r>
            <a:endParaRPr lang="de-DE" sz="2400" dirty="0">
              <a:solidFill>
                <a:srgbClr val="E96638"/>
              </a:solidFill>
              <a:latin typeface="+mj-lt"/>
              <a:ea typeface="Helvetica" charset="0"/>
              <a:cs typeface="Helvetica" charset="0"/>
            </a:endParaRPr>
          </a:p>
          <a:p>
            <a:r>
              <a:rPr lang="en-US" dirty="0">
                <a:solidFill>
                  <a:srgbClr val="E96638"/>
                </a:solidFill>
                <a:latin typeface="+mj-lt"/>
              </a:rPr>
              <a:t> </a:t>
            </a:r>
            <a:endParaRPr lang="de-DE" dirty="0">
              <a:solidFill>
                <a:srgbClr val="E96638"/>
              </a:solidFill>
              <a:latin typeface="+mj-lt"/>
            </a:endParaRPr>
          </a:p>
          <a:p>
            <a:pPr>
              <a:spcAft>
                <a:spcPts val="1200"/>
              </a:spcAft>
            </a:pPr>
            <a:r>
              <a:rPr lang="de-AT" sz="1600" dirty="0" smtClean="0">
                <a:solidFill>
                  <a:srgbClr val="E96638"/>
                </a:solidFill>
                <a:latin typeface="+mj-lt"/>
                <a:ea typeface="Helvetica Light" charset="0"/>
                <a:cs typeface="Helvetica Light" charset="0"/>
              </a:rPr>
              <a:t>Die Stimme des Wassers</a:t>
            </a:r>
            <a:endParaRPr lang="de-DE" sz="1600" dirty="0">
              <a:solidFill>
                <a:srgbClr val="E96638"/>
              </a:solidFill>
              <a:latin typeface="+mj-lt"/>
              <a:ea typeface="Helvetica Light" charset="0"/>
              <a:cs typeface="Helvetica Light" charset="0"/>
            </a:endParaRPr>
          </a:p>
          <a:p>
            <a:pPr>
              <a:spcAft>
                <a:spcPts val="1200"/>
              </a:spcAft>
            </a:pPr>
            <a:r>
              <a:rPr lang="de-AT" sz="1600" dirty="0" smtClean="0">
                <a:solidFill>
                  <a:srgbClr val="E96638"/>
                </a:solidFill>
                <a:latin typeface="+mj-lt"/>
                <a:ea typeface="Helvetica Light" charset="0"/>
                <a:cs typeface="Helvetica Light" charset="0"/>
              </a:rPr>
              <a:t>Wasser, das Lebenselixier</a:t>
            </a:r>
            <a:endParaRPr lang="de-DE" sz="1600" dirty="0">
              <a:solidFill>
                <a:srgbClr val="E96638"/>
              </a:solidFill>
              <a:latin typeface="+mj-lt"/>
              <a:ea typeface="Helvetica Light" charset="0"/>
              <a:cs typeface="Helvetica Light" charset="0"/>
            </a:endParaRPr>
          </a:p>
          <a:p>
            <a:pPr>
              <a:spcAft>
                <a:spcPts val="1200"/>
              </a:spcAft>
            </a:pPr>
            <a:r>
              <a:rPr lang="de-AT" sz="1600" dirty="0" smtClean="0">
                <a:solidFill>
                  <a:srgbClr val="E96638"/>
                </a:solidFill>
                <a:latin typeface="+mj-lt"/>
                <a:ea typeface="Helvetica Light" charset="0"/>
                <a:cs typeface="Helvetica Light" charset="0"/>
              </a:rPr>
              <a:t>Dem Aal auf der Spur</a:t>
            </a:r>
            <a:endParaRPr lang="de-DE" sz="1600" dirty="0">
              <a:solidFill>
                <a:srgbClr val="E96638"/>
              </a:solidFill>
              <a:latin typeface="+mj-lt"/>
              <a:ea typeface="Helvetica Light" charset="0"/>
              <a:cs typeface="Helvetica Light" charset="0"/>
            </a:endParaRPr>
          </a:p>
          <a:p>
            <a:endParaRPr lang="de-DE" sz="1600" dirty="0">
              <a:solidFill>
                <a:srgbClr val="E96638"/>
              </a:solidFill>
              <a:latin typeface="Helvetica Light" charset="0"/>
              <a:ea typeface="Helvetica Light" charset="0"/>
              <a:cs typeface="Helvetica Light" charset="0"/>
            </a:endParaRPr>
          </a:p>
        </p:txBody>
      </p:sp>
      <p:sp>
        <p:nvSpPr>
          <p:cNvPr id="9" name="Textfeld 8"/>
          <p:cNvSpPr txBox="1"/>
          <p:nvPr/>
        </p:nvSpPr>
        <p:spPr>
          <a:xfrm>
            <a:off x="3103581" y="3551375"/>
            <a:ext cx="2547919" cy="1877437"/>
          </a:xfrm>
          <a:prstGeom prst="rect">
            <a:avLst/>
          </a:prstGeom>
          <a:noFill/>
        </p:spPr>
        <p:txBody>
          <a:bodyPr wrap="square" rtlCol="0">
            <a:spAutoFit/>
          </a:bodyPr>
          <a:lstStyle/>
          <a:p>
            <a:r>
              <a:rPr lang="de-DE" sz="1400" dirty="0" smtClean="0">
                <a:latin typeface="+mj-lt"/>
                <a:ea typeface="Helvetica Light" charset="0"/>
                <a:cs typeface="Helvetica Light" charset="0"/>
              </a:rPr>
              <a:t>Den Stimmen des Wassers lauschen: in den verschiedensten Gestalten, ob als sprudelnde Quelle, reißender Strom oder vieles mehr, erzählt das Wasser selbst humorvoll und spannende Geschichten aus dem Leben. </a:t>
            </a:r>
          </a:p>
          <a:p>
            <a:endParaRPr lang="de-DE" dirty="0"/>
          </a:p>
        </p:txBody>
      </p:sp>
      <p:pic>
        <p:nvPicPr>
          <p:cNvPr id="2" name="Bild 1"/>
          <p:cNvPicPr>
            <a:picLocks noChangeAspect="1"/>
          </p:cNvPicPr>
          <p:nvPr/>
        </p:nvPicPr>
        <p:blipFill rotWithShape="1">
          <a:blip r:embed="rId5" cstate="print">
            <a:extLst>
              <a:ext uri="{28A0092B-C50C-407E-A947-70E740481C1C}">
                <a14:useLocalDpi xmlns:a14="http://schemas.microsoft.com/office/drawing/2010/main" xmlns=""/>
              </a:ext>
            </a:extLst>
          </a:blip>
          <a:srcRect/>
          <a:stretch/>
        </p:blipFill>
        <p:spPr>
          <a:xfrm>
            <a:off x="-17916" y="3175000"/>
            <a:ext cx="2951616" cy="3061074"/>
          </a:xfrm>
          <a:prstGeom prst="rect">
            <a:avLst/>
          </a:prstGeom>
        </p:spPr>
      </p:pic>
      <p:pic>
        <p:nvPicPr>
          <p:cNvPr id="3" name="Bild 2"/>
          <p:cNvPicPr>
            <a:picLocks noChangeAspect="1"/>
          </p:cNvPicPr>
          <p:nvPr/>
        </p:nvPicPr>
        <p:blipFill rotWithShape="1">
          <a:blip r:embed="rId6" cstate="print">
            <a:extLst>
              <a:ext uri="{28A0092B-C50C-407E-A947-70E740481C1C}">
                <a14:useLocalDpi xmlns:a14="http://schemas.microsoft.com/office/drawing/2010/main" xmlns=""/>
              </a:ext>
            </a:extLst>
          </a:blip>
          <a:srcRect t="-16"/>
          <a:stretch/>
        </p:blipFill>
        <p:spPr>
          <a:xfrm>
            <a:off x="2933700" y="0"/>
            <a:ext cx="5922963" cy="3175000"/>
          </a:xfrm>
          <a:prstGeom prst="rect">
            <a:avLst/>
          </a:prstGeom>
        </p:spPr>
      </p:pic>
      <p:pic>
        <p:nvPicPr>
          <p:cNvPr id="12" name="Bild 11"/>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a:off x="7242980" y="5863868"/>
            <a:ext cx="1193801" cy="271837"/>
          </a:xfrm>
          <a:prstGeom prst="rect">
            <a:avLst/>
          </a:prstGeom>
        </p:spPr>
      </p:pic>
    </p:spTree>
    <p:extLst>
      <p:ext uri="{BB962C8B-B14F-4D97-AF65-F5344CB8AC3E}">
        <p14:creationId xmlns:p14="http://schemas.microsoft.com/office/powerpoint/2010/main" xmlns="" val="16338617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Bild 3"/>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660400" y="228600"/>
            <a:ext cx="1496475" cy="2660400"/>
          </a:xfrm>
          <a:prstGeom prst="rect">
            <a:avLst/>
          </a:prstGeom>
        </p:spPr>
      </p:pic>
      <p:pic>
        <p:nvPicPr>
          <p:cNvPr id="5" name="Bild 4"/>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6616700" y="228600"/>
            <a:ext cx="1496475" cy="2660400"/>
          </a:xfrm>
          <a:prstGeom prst="rect">
            <a:avLst/>
          </a:prstGeom>
        </p:spPr>
      </p:pic>
      <p:pic>
        <p:nvPicPr>
          <p:cNvPr id="6" name="Bild 5"/>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a:off x="660400" y="3403600"/>
            <a:ext cx="1496475" cy="2660400"/>
          </a:xfrm>
          <a:prstGeom prst="rect">
            <a:avLst/>
          </a:prstGeom>
        </p:spPr>
      </p:pic>
      <p:pic>
        <p:nvPicPr>
          <p:cNvPr id="7" name="Bild 6"/>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a:off x="3651250" y="228600"/>
            <a:ext cx="1498817" cy="2660400"/>
          </a:xfrm>
          <a:prstGeom prst="rect">
            <a:avLst/>
          </a:prstGeom>
        </p:spPr>
      </p:pic>
      <p:pic>
        <p:nvPicPr>
          <p:cNvPr id="9" name="Bild 8"/>
          <p:cNvPicPr>
            <a:picLocks noChangeAspect="1"/>
          </p:cNvPicPr>
          <p:nvPr/>
        </p:nvPicPr>
        <p:blipFill>
          <a:blip r:embed="rId8">
            <a:extLst>
              <a:ext uri="{28A0092B-C50C-407E-A947-70E740481C1C}">
                <a14:useLocalDpi xmlns:a14="http://schemas.microsoft.com/office/drawing/2010/main" xmlns=""/>
              </a:ext>
            </a:extLst>
          </a:blip>
          <a:stretch>
            <a:fillRect/>
          </a:stretch>
        </p:blipFill>
        <p:spPr>
          <a:xfrm>
            <a:off x="3651250" y="3403600"/>
            <a:ext cx="1496475" cy="2660400"/>
          </a:xfrm>
          <a:prstGeom prst="rect">
            <a:avLst/>
          </a:prstGeom>
        </p:spPr>
      </p:pic>
      <p:pic>
        <p:nvPicPr>
          <p:cNvPr id="10" name="Bild 9"/>
          <p:cNvPicPr>
            <a:picLocks noChangeAspect="1"/>
          </p:cNvPicPr>
          <p:nvPr/>
        </p:nvPicPr>
        <p:blipFill>
          <a:blip r:embed="rId9">
            <a:extLst>
              <a:ext uri="{28A0092B-C50C-407E-A947-70E740481C1C}">
                <a14:useLocalDpi xmlns:a14="http://schemas.microsoft.com/office/drawing/2010/main" xmlns=""/>
              </a:ext>
            </a:extLst>
          </a:blip>
          <a:stretch>
            <a:fillRect/>
          </a:stretch>
        </p:blipFill>
        <p:spPr>
          <a:xfrm>
            <a:off x="6616700" y="3403600"/>
            <a:ext cx="1496475" cy="2660400"/>
          </a:xfrm>
          <a:prstGeom prst="rect">
            <a:avLst/>
          </a:prstGeom>
        </p:spPr>
      </p:pic>
      <p:pic>
        <p:nvPicPr>
          <p:cNvPr id="11" name="2.1_Unterwegs_im_Fluss_Forelle.mp3">
            <a:hlinkClick r:id="" action="ppaction://media"/>
          </p:cNvPr>
          <p:cNvPicPr>
            <a:picLocks noChangeAspect="1"/>
          </p:cNvPicPr>
          <p:nvPr>
            <a:audioFile r:link="rId1"/>
            <p:extLst>
              <p:ext uri="{DAA4B4D4-6D71-4841-9C94-3DE7FCFB9230}">
                <p14:media xmlns:p14="http://schemas.microsoft.com/office/powerpoint/2010/main" xmlns="" r:embed="rId10"/>
              </p:ext>
            </p:extLst>
          </p:nvPr>
        </p:nvPicPr>
        <p:blipFill>
          <a:blip r:embed="rId11"/>
          <a:stretch>
            <a:fillRect/>
          </a:stretch>
        </p:blipFill>
        <p:spPr>
          <a:xfrm>
            <a:off x="2267225" y="3206500"/>
            <a:ext cx="649538" cy="649538"/>
          </a:xfrm>
          <a:prstGeom prst="rect">
            <a:avLst/>
          </a:prstGeom>
        </p:spPr>
      </p:pic>
    </p:spTree>
    <p:extLst>
      <p:ext uri="{BB962C8B-B14F-4D97-AF65-F5344CB8AC3E}">
        <p14:creationId xmlns:p14="http://schemas.microsoft.com/office/powerpoint/2010/main" xmlns="" val="9301259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042"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p:cNvPicPr>
            <a:picLocks noChangeAspect="1"/>
          </p:cNvPicPr>
          <p:nvPr/>
        </p:nvPicPr>
        <p:blipFill rotWithShape="1">
          <a:blip r:embed="rId2" cstate="print">
            <a:extLst>
              <a:ext uri="{28A0092B-C50C-407E-A947-70E740481C1C}">
                <a14:useLocalDpi xmlns:a14="http://schemas.microsoft.com/office/drawing/2010/main" xmlns=""/>
              </a:ext>
            </a:extLst>
          </a:blip>
          <a:srcRect l="32833" b="50329"/>
          <a:stretch/>
        </p:blipFill>
        <p:spPr>
          <a:xfrm>
            <a:off x="2890916" y="9250"/>
            <a:ext cx="5947137" cy="3111501"/>
          </a:xfrm>
          <a:prstGeom prst="rect">
            <a:avLst/>
          </a:prstGeom>
        </p:spPr>
      </p:pic>
      <p:pic>
        <p:nvPicPr>
          <p:cNvPr id="9" name="Bild 8"/>
          <p:cNvPicPr>
            <a:picLocks noChangeAspect="1"/>
          </p:cNvPicPr>
          <p:nvPr/>
        </p:nvPicPr>
        <p:blipFill rotWithShape="1">
          <a:blip r:embed="rId2" cstate="print">
            <a:extLst>
              <a:ext uri="{28A0092B-C50C-407E-A947-70E740481C1C}">
                <a14:useLocalDpi xmlns:a14="http://schemas.microsoft.com/office/drawing/2010/main" xmlns=""/>
              </a:ext>
            </a:extLst>
          </a:blip>
          <a:srcRect l="69" t="54829" r="69062" b="-5159"/>
          <a:stretch/>
        </p:blipFill>
        <p:spPr>
          <a:xfrm>
            <a:off x="12700" y="3120751"/>
            <a:ext cx="2916316" cy="3152774"/>
          </a:xfrm>
          <a:prstGeom prst="rect">
            <a:avLst/>
          </a:prstGeom>
        </p:spPr>
      </p:pic>
      <p:pic>
        <p:nvPicPr>
          <p:cNvPr id="10" name="Bild 9"/>
          <p:cNvPicPr>
            <a:picLocks noChangeAspect="1"/>
          </p:cNvPicPr>
          <p:nvPr/>
        </p:nvPicPr>
        <p:blipFill rotWithShape="1">
          <a:blip r:embed="rId3" cstate="print">
            <a:extLst>
              <a:ext uri="{28A0092B-C50C-407E-A947-70E740481C1C}">
                <a14:useLocalDpi xmlns:a14="http://schemas.microsoft.com/office/drawing/2010/main" xmlns=""/>
              </a:ext>
            </a:extLst>
          </a:blip>
          <a:srcRect l="3286" t="69539" r="70842" b="4714"/>
          <a:stretch/>
        </p:blipFill>
        <p:spPr>
          <a:xfrm>
            <a:off x="6254127" y="3289300"/>
            <a:ext cx="2290781" cy="1612900"/>
          </a:xfrm>
          <a:prstGeom prst="rect">
            <a:avLst/>
          </a:prstGeom>
        </p:spPr>
      </p:pic>
      <p:sp>
        <p:nvSpPr>
          <p:cNvPr id="12" name="Textfeld 11"/>
          <p:cNvSpPr txBox="1"/>
          <p:nvPr/>
        </p:nvSpPr>
        <p:spPr>
          <a:xfrm>
            <a:off x="6430938" y="4985500"/>
            <a:ext cx="2120900" cy="584775"/>
          </a:xfrm>
          <a:prstGeom prst="rect">
            <a:avLst/>
          </a:prstGeom>
          <a:noFill/>
        </p:spPr>
        <p:txBody>
          <a:bodyPr wrap="square" rtlCol="0">
            <a:spAutoFit/>
          </a:bodyPr>
          <a:lstStyle/>
          <a:p>
            <a:pPr algn="r"/>
            <a:r>
              <a:rPr lang="de-DE" dirty="0" smtClean="0">
                <a:solidFill>
                  <a:srgbClr val="E96638"/>
                </a:solidFill>
                <a:latin typeface="Helvetica" charset="0"/>
                <a:ea typeface="Helvetica" charset="0"/>
                <a:cs typeface="Helvetica" charset="0"/>
              </a:rPr>
              <a:t>Gerd Pircher</a:t>
            </a:r>
          </a:p>
          <a:p>
            <a:pPr algn="r"/>
            <a:r>
              <a:rPr lang="de-AT" sz="1400" dirty="0" smtClean="0">
                <a:latin typeface="Helvetica Light" charset="0"/>
                <a:ea typeface="Helvetica Light" charset="0"/>
                <a:cs typeface="Helvetica Light" charset="0"/>
              </a:rPr>
              <a:t>Historiker, Illustrator</a:t>
            </a:r>
          </a:p>
        </p:txBody>
      </p:sp>
      <p:sp>
        <p:nvSpPr>
          <p:cNvPr id="14" name="Textfeld 13"/>
          <p:cNvSpPr txBox="1"/>
          <p:nvPr/>
        </p:nvSpPr>
        <p:spPr>
          <a:xfrm>
            <a:off x="139700" y="663197"/>
            <a:ext cx="2540000" cy="1785104"/>
          </a:xfrm>
          <a:prstGeom prst="rect">
            <a:avLst/>
          </a:prstGeom>
          <a:noFill/>
        </p:spPr>
        <p:txBody>
          <a:bodyPr wrap="square" rtlCol="0">
            <a:spAutoFit/>
          </a:bodyPr>
          <a:lstStyle/>
          <a:p>
            <a:r>
              <a:rPr lang="de-DE" sz="2400" dirty="0" smtClean="0">
                <a:solidFill>
                  <a:srgbClr val="E96638"/>
                </a:solidFill>
                <a:latin typeface="+mj-lt"/>
                <a:ea typeface="Helvetica" charset="0"/>
                <a:cs typeface="Helvetica" charset="0"/>
              </a:rPr>
              <a:t>Die Jungsteinzeit</a:t>
            </a:r>
          </a:p>
          <a:p>
            <a:endParaRPr lang="de-DE" dirty="0">
              <a:solidFill>
                <a:srgbClr val="E96638"/>
              </a:solidFill>
              <a:latin typeface="+mj-lt"/>
            </a:endParaRPr>
          </a:p>
          <a:p>
            <a:r>
              <a:rPr lang="de-DE" sz="1600" dirty="0" smtClean="0">
                <a:solidFill>
                  <a:srgbClr val="E96638"/>
                </a:solidFill>
                <a:latin typeface="+mj-lt"/>
                <a:ea typeface="Helvetica Light" charset="0"/>
                <a:cs typeface="Helvetica Light" charset="0"/>
              </a:rPr>
              <a:t>Der „Mann aus dem Eis“ erzählt seine Welt</a:t>
            </a:r>
            <a:endParaRPr lang="de-DE" sz="1600" dirty="0">
              <a:solidFill>
                <a:srgbClr val="E96638"/>
              </a:solidFill>
              <a:latin typeface="+mj-lt"/>
              <a:ea typeface="Helvetica Light" charset="0"/>
              <a:cs typeface="Helvetica Light" charset="0"/>
            </a:endParaRPr>
          </a:p>
          <a:p>
            <a:r>
              <a:rPr lang="de-DE" dirty="0">
                <a:solidFill>
                  <a:srgbClr val="E96638"/>
                </a:solidFill>
              </a:rPr>
              <a:t/>
            </a:r>
            <a:br>
              <a:rPr lang="de-DE" dirty="0">
                <a:solidFill>
                  <a:srgbClr val="E96638"/>
                </a:solidFill>
              </a:rPr>
            </a:br>
            <a:endParaRPr lang="de-DE" dirty="0">
              <a:solidFill>
                <a:srgbClr val="E96638"/>
              </a:solidFill>
            </a:endParaRPr>
          </a:p>
        </p:txBody>
      </p:sp>
      <p:sp>
        <p:nvSpPr>
          <p:cNvPr id="15" name="Textfeld 14"/>
          <p:cNvSpPr txBox="1"/>
          <p:nvPr/>
        </p:nvSpPr>
        <p:spPr>
          <a:xfrm>
            <a:off x="3126468" y="3815949"/>
            <a:ext cx="2563131" cy="1169551"/>
          </a:xfrm>
          <a:prstGeom prst="rect">
            <a:avLst/>
          </a:prstGeom>
          <a:noFill/>
        </p:spPr>
        <p:txBody>
          <a:bodyPr wrap="square" rtlCol="0">
            <a:spAutoFit/>
          </a:bodyPr>
          <a:lstStyle/>
          <a:p>
            <a:r>
              <a:rPr lang="de-DE" sz="1400" dirty="0" smtClean="0">
                <a:latin typeface="+mj-lt"/>
                <a:ea typeface="Helvetica Light" charset="0"/>
                <a:cs typeface="Helvetica Light" charset="0"/>
              </a:rPr>
              <a:t>Begleite </a:t>
            </a:r>
            <a:r>
              <a:rPr lang="de-DE" sz="1400" dirty="0" err="1" smtClean="0">
                <a:latin typeface="+mj-lt"/>
                <a:ea typeface="Helvetica Light" charset="0"/>
                <a:cs typeface="Helvetica Light" charset="0"/>
              </a:rPr>
              <a:t>Ötzl</a:t>
            </a:r>
            <a:r>
              <a:rPr lang="de-DE" sz="1400" dirty="0" smtClean="0">
                <a:latin typeface="+mj-lt"/>
                <a:ea typeface="Helvetica Light" charset="0"/>
                <a:cs typeface="Helvetica Light" charset="0"/>
              </a:rPr>
              <a:t> und seinen Freund Wurzel auf ihren Wanderungen und lerne das Leben (und Überleben) in der Jungsteinzeit kennen. </a:t>
            </a:r>
            <a:endParaRPr lang="de-DE" sz="1400" dirty="0">
              <a:latin typeface="+mj-lt"/>
              <a:ea typeface="Helvetica Light" charset="0"/>
              <a:cs typeface="Helvetica Light" charset="0"/>
            </a:endParaRPr>
          </a:p>
        </p:txBody>
      </p:sp>
      <p:pic>
        <p:nvPicPr>
          <p:cNvPr id="13" name="Bild 12"/>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7242980" y="5863868"/>
            <a:ext cx="1193801" cy="271837"/>
          </a:xfrm>
          <a:prstGeom prst="rect">
            <a:avLst/>
          </a:prstGeom>
        </p:spPr>
      </p:pic>
    </p:spTree>
    <p:extLst>
      <p:ext uri="{BB962C8B-B14F-4D97-AF65-F5344CB8AC3E}">
        <p14:creationId xmlns:p14="http://schemas.microsoft.com/office/powerpoint/2010/main" xmlns="" val="16522865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d 2"/>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6321210" y="3365500"/>
            <a:ext cx="2228258" cy="1448454"/>
          </a:xfrm>
          <a:prstGeom prst="rect">
            <a:avLst/>
          </a:prstGeom>
        </p:spPr>
      </p:pic>
      <p:pic>
        <p:nvPicPr>
          <p:cNvPr id="4" name="Bild 3"/>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2916813" y="0"/>
            <a:ext cx="5939850" cy="3149600"/>
          </a:xfrm>
          <a:prstGeom prst="rect">
            <a:avLst/>
          </a:prstGeom>
        </p:spPr>
      </p:pic>
      <p:pic>
        <p:nvPicPr>
          <p:cNvPr id="5" name="Bild 4"/>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0" y="3149599"/>
            <a:ext cx="2936992" cy="3114675"/>
          </a:xfrm>
          <a:prstGeom prst="rect">
            <a:avLst/>
          </a:prstGeom>
        </p:spPr>
      </p:pic>
      <p:sp>
        <p:nvSpPr>
          <p:cNvPr id="6" name="Textfeld 5"/>
          <p:cNvSpPr txBox="1"/>
          <p:nvPr/>
        </p:nvSpPr>
        <p:spPr>
          <a:xfrm>
            <a:off x="5993519" y="4842827"/>
            <a:ext cx="2555949" cy="1138773"/>
          </a:xfrm>
          <a:prstGeom prst="rect">
            <a:avLst/>
          </a:prstGeom>
          <a:noFill/>
        </p:spPr>
        <p:txBody>
          <a:bodyPr wrap="square" rtlCol="0">
            <a:spAutoFit/>
          </a:bodyPr>
          <a:lstStyle/>
          <a:p>
            <a:pPr algn="r"/>
            <a:r>
              <a:rPr lang="de-DE" dirty="0" smtClean="0">
                <a:solidFill>
                  <a:srgbClr val="E96638"/>
                </a:solidFill>
                <a:latin typeface="+mj-lt"/>
                <a:ea typeface="Helvetica" charset="0"/>
                <a:cs typeface="Helvetica" charset="0"/>
              </a:rPr>
              <a:t>Silvia </a:t>
            </a:r>
            <a:r>
              <a:rPr lang="de-DE" dirty="0" err="1" smtClean="0">
                <a:solidFill>
                  <a:srgbClr val="E96638"/>
                </a:solidFill>
                <a:latin typeface="+mj-lt"/>
                <a:ea typeface="Helvetica" charset="0"/>
                <a:cs typeface="Helvetica" charset="0"/>
              </a:rPr>
              <a:t>Frenes</a:t>
            </a:r>
            <a:r>
              <a:rPr lang="de-DE" dirty="0" smtClean="0">
                <a:solidFill>
                  <a:srgbClr val="E96638"/>
                </a:solidFill>
                <a:latin typeface="+mj-lt"/>
                <a:ea typeface="Helvetica" charset="0"/>
                <a:cs typeface="Helvetica" charset="0"/>
              </a:rPr>
              <a:t>-Lutz &amp; Helene </a:t>
            </a:r>
            <a:r>
              <a:rPr lang="de-DE" dirty="0" err="1" smtClean="0">
                <a:solidFill>
                  <a:srgbClr val="E96638"/>
                </a:solidFill>
                <a:latin typeface="+mj-lt"/>
                <a:ea typeface="Helvetica" charset="0"/>
                <a:cs typeface="Helvetica" charset="0"/>
              </a:rPr>
              <a:t>Forcher</a:t>
            </a:r>
            <a:endParaRPr lang="de-DE" dirty="0" smtClean="0">
              <a:solidFill>
                <a:srgbClr val="E96638"/>
              </a:solidFill>
              <a:latin typeface="+mj-lt"/>
              <a:ea typeface="Helvetica" charset="0"/>
              <a:cs typeface="Helvetica" charset="0"/>
            </a:endParaRPr>
          </a:p>
          <a:p>
            <a:pPr algn="r"/>
            <a:r>
              <a:rPr lang="de-AT" sz="1400" dirty="0" smtClean="0">
                <a:latin typeface="+mj-lt"/>
                <a:ea typeface="Helvetica Light" charset="0"/>
                <a:cs typeface="Helvetica Light" charset="0"/>
              </a:rPr>
              <a:t>Idee &amp; Konzeption</a:t>
            </a:r>
            <a:endParaRPr lang="de-DE" sz="1400" dirty="0">
              <a:latin typeface="+mj-lt"/>
              <a:ea typeface="Helvetica Light" charset="0"/>
              <a:cs typeface="Helvetica Light" charset="0"/>
            </a:endParaRPr>
          </a:p>
          <a:p>
            <a:endParaRPr lang="de-DE" dirty="0">
              <a:solidFill>
                <a:srgbClr val="E96638"/>
              </a:solidFill>
              <a:latin typeface="Helvetica" charset="0"/>
              <a:ea typeface="Helvetica" charset="0"/>
              <a:cs typeface="Helvetica" charset="0"/>
            </a:endParaRPr>
          </a:p>
        </p:txBody>
      </p:sp>
      <p:sp>
        <p:nvSpPr>
          <p:cNvPr id="7" name="Textfeld 6"/>
          <p:cNvSpPr txBox="1"/>
          <p:nvPr/>
        </p:nvSpPr>
        <p:spPr>
          <a:xfrm>
            <a:off x="200648" y="284826"/>
            <a:ext cx="2533628" cy="2646878"/>
          </a:xfrm>
          <a:prstGeom prst="rect">
            <a:avLst/>
          </a:prstGeom>
          <a:noFill/>
        </p:spPr>
        <p:txBody>
          <a:bodyPr wrap="square" rtlCol="0">
            <a:spAutoFit/>
          </a:bodyPr>
          <a:lstStyle/>
          <a:p>
            <a:r>
              <a:rPr lang="de-AT" sz="2400" dirty="0" err="1" smtClean="0">
                <a:solidFill>
                  <a:srgbClr val="E96638"/>
                </a:solidFill>
                <a:latin typeface="+mj-lt"/>
                <a:ea typeface="Helvetica" charset="0"/>
                <a:cs typeface="Helvetica" charset="0"/>
              </a:rPr>
              <a:t>GipfelGespräch</a:t>
            </a:r>
            <a:endParaRPr lang="de-DE" sz="2400" dirty="0">
              <a:solidFill>
                <a:srgbClr val="E96638"/>
              </a:solidFill>
              <a:latin typeface="+mj-lt"/>
              <a:ea typeface="Helvetica" charset="0"/>
              <a:cs typeface="Helvetica" charset="0"/>
            </a:endParaRPr>
          </a:p>
          <a:p>
            <a:r>
              <a:rPr lang="en-US" dirty="0">
                <a:solidFill>
                  <a:srgbClr val="E96638"/>
                </a:solidFill>
                <a:latin typeface="+mj-lt"/>
              </a:rPr>
              <a:t> </a:t>
            </a:r>
            <a:endParaRPr lang="de-DE" dirty="0">
              <a:solidFill>
                <a:srgbClr val="E96638"/>
              </a:solidFill>
              <a:latin typeface="+mj-lt"/>
            </a:endParaRPr>
          </a:p>
          <a:p>
            <a:pPr>
              <a:spcAft>
                <a:spcPts val="1200"/>
              </a:spcAft>
            </a:pPr>
            <a:r>
              <a:rPr lang="de-AT" sz="1600" dirty="0" smtClean="0">
                <a:solidFill>
                  <a:srgbClr val="E96638"/>
                </a:solidFill>
                <a:latin typeface="+mj-lt"/>
                <a:ea typeface="Helvetica Light" charset="0"/>
                <a:cs typeface="Helvetica Light" charset="0"/>
              </a:rPr>
              <a:t>Berge erzählen ihre Geschichten</a:t>
            </a:r>
            <a:endParaRPr lang="de-DE" sz="1600" dirty="0">
              <a:solidFill>
                <a:srgbClr val="E96638"/>
              </a:solidFill>
              <a:latin typeface="+mj-lt"/>
              <a:ea typeface="Helvetica Light" charset="0"/>
              <a:cs typeface="Helvetica Light" charset="0"/>
            </a:endParaRPr>
          </a:p>
          <a:p>
            <a:pPr>
              <a:spcAft>
                <a:spcPts val="1200"/>
              </a:spcAft>
            </a:pPr>
            <a:r>
              <a:rPr lang="de-AT" sz="1400" dirty="0" smtClean="0">
                <a:latin typeface="+mj-lt"/>
                <a:ea typeface="Helvetica Light" charset="0"/>
                <a:cs typeface="Helvetica Light" charset="0"/>
              </a:rPr>
              <a:t>Aug‘ in Aug‘ mit den stillen Giganten, die aus der Ferne plötzlich donnernd ihre Stimme erheben ...</a:t>
            </a:r>
            <a:endParaRPr lang="de-DE" sz="1400" dirty="0">
              <a:latin typeface="+mj-lt"/>
              <a:ea typeface="Helvetica Light" charset="0"/>
              <a:cs typeface="Helvetica Light" charset="0"/>
            </a:endParaRPr>
          </a:p>
          <a:p>
            <a:endParaRPr lang="de-DE" sz="1600" dirty="0">
              <a:solidFill>
                <a:srgbClr val="E96638"/>
              </a:solidFill>
              <a:latin typeface="Helvetica Light" charset="0"/>
              <a:ea typeface="Helvetica Light" charset="0"/>
              <a:cs typeface="Helvetica Light" charset="0"/>
            </a:endParaRPr>
          </a:p>
        </p:txBody>
      </p:sp>
      <p:sp>
        <p:nvSpPr>
          <p:cNvPr id="8" name="Textfeld 7"/>
          <p:cNvSpPr txBox="1"/>
          <p:nvPr/>
        </p:nvSpPr>
        <p:spPr>
          <a:xfrm>
            <a:off x="3103581" y="3365500"/>
            <a:ext cx="2725719" cy="2739211"/>
          </a:xfrm>
          <a:prstGeom prst="rect">
            <a:avLst/>
          </a:prstGeom>
          <a:noFill/>
        </p:spPr>
        <p:txBody>
          <a:bodyPr wrap="square" rtlCol="0">
            <a:spAutoFit/>
          </a:bodyPr>
          <a:lstStyle/>
          <a:p>
            <a:r>
              <a:rPr lang="de-DE" sz="1400" dirty="0" smtClean="0">
                <a:latin typeface="+mj-lt"/>
                <a:ea typeface="Helvetica Light" charset="0"/>
                <a:cs typeface="Helvetica Light" charset="0"/>
              </a:rPr>
              <a:t>„Bon di“ grüßt die Marmolata, „</a:t>
            </a:r>
            <a:r>
              <a:rPr lang="de-DE" sz="1400" dirty="0" err="1" smtClean="0">
                <a:latin typeface="+mj-lt"/>
                <a:ea typeface="Helvetica Light" charset="0"/>
                <a:cs typeface="Helvetica Light" charset="0"/>
              </a:rPr>
              <a:t>Griaß</a:t>
            </a:r>
            <a:r>
              <a:rPr lang="de-DE" sz="1400" dirty="0" smtClean="0">
                <a:latin typeface="+mj-lt"/>
                <a:ea typeface="Helvetica Light" charset="0"/>
                <a:cs typeface="Helvetica Light" charset="0"/>
              </a:rPr>
              <a:t> di, </a:t>
            </a:r>
            <a:r>
              <a:rPr lang="de-DE" sz="1400" dirty="0" err="1" smtClean="0">
                <a:latin typeface="+mj-lt"/>
                <a:ea typeface="Helvetica Light" charset="0"/>
                <a:cs typeface="Helvetica Light" charset="0"/>
              </a:rPr>
              <a:t>kloaner</a:t>
            </a:r>
            <a:r>
              <a:rPr lang="de-DE" sz="1400" dirty="0" smtClean="0">
                <a:latin typeface="+mj-lt"/>
                <a:ea typeface="Helvetica Light" charset="0"/>
                <a:cs typeface="Helvetica Light" charset="0"/>
              </a:rPr>
              <a:t> Tiroler!“ </a:t>
            </a:r>
            <a:r>
              <a:rPr lang="de-DE" sz="1400" dirty="0" err="1" smtClean="0">
                <a:latin typeface="+mj-lt"/>
                <a:ea typeface="Helvetica Light" charset="0"/>
                <a:cs typeface="Helvetica Light" charset="0"/>
              </a:rPr>
              <a:t>fotzelt</a:t>
            </a:r>
            <a:r>
              <a:rPr lang="de-DE" sz="1400" dirty="0" smtClean="0">
                <a:latin typeface="+mj-lt"/>
                <a:ea typeface="Helvetica Light" charset="0"/>
                <a:cs typeface="Helvetica Light" charset="0"/>
              </a:rPr>
              <a:t> die Zugspitze Richtung Hohe Munde ...</a:t>
            </a:r>
          </a:p>
          <a:p>
            <a:endParaRPr lang="de-DE" sz="1400" dirty="0">
              <a:latin typeface="+mj-lt"/>
              <a:ea typeface="Helvetica Light" charset="0"/>
              <a:cs typeface="Helvetica Light" charset="0"/>
            </a:endParaRPr>
          </a:p>
          <a:p>
            <a:r>
              <a:rPr lang="de-DE" sz="1400" dirty="0" smtClean="0">
                <a:latin typeface="+mj-lt"/>
                <a:ea typeface="Helvetica Light" charset="0"/>
                <a:cs typeface="Helvetica Light" charset="0"/>
              </a:rPr>
              <a:t>Sie erzählen Geschichten und „</a:t>
            </a:r>
            <a:r>
              <a:rPr lang="de-DE" sz="1400" dirty="0" err="1" smtClean="0">
                <a:latin typeface="+mj-lt"/>
                <a:ea typeface="Helvetica Light" charset="0"/>
                <a:cs typeface="Helvetica Light" charset="0"/>
              </a:rPr>
              <a:t>Geschichtln</a:t>
            </a:r>
            <a:r>
              <a:rPr lang="de-DE" sz="1400" dirty="0" smtClean="0">
                <a:latin typeface="+mj-lt"/>
                <a:ea typeface="Helvetica Light" charset="0"/>
                <a:cs typeface="Helvetica Light" charset="0"/>
              </a:rPr>
              <a:t>“. Sie protzen und prahlen, sind Zeitzeugen, Naturbeobachter, Lebenswelten. Sie machen einen Ausflug zum unvergesslichen Gipfelerlebnis </a:t>
            </a:r>
          </a:p>
          <a:p>
            <a:endParaRPr lang="de-DE" dirty="0"/>
          </a:p>
        </p:txBody>
      </p:sp>
      <p:pic>
        <p:nvPicPr>
          <p:cNvPr id="10" name="Bild 9"/>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7242980" y="5863868"/>
            <a:ext cx="1193801" cy="271837"/>
          </a:xfrm>
          <a:prstGeom prst="rect">
            <a:avLst/>
          </a:prstGeom>
        </p:spPr>
      </p:pic>
    </p:spTree>
    <p:extLst>
      <p:ext uri="{BB962C8B-B14F-4D97-AF65-F5344CB8AC3E}">
        <p14:creationId xmlns:p14="http://schemas.microsoft.com/office/powerpoint/2010/main" xmlns="" val="21213909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Bild 2"/>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2959099" y="0"/>
            <a:ext cx="5897563" cy="3127178"/>
          </a:xfrm>
          <a:prstGeom prst="rect">
            <a:avLst/>
          </a:prstGeom>
        </p:spPr>
      </p:pic>
      <p:sp>
        <p:nvSpPr>
          <p:cNvPr id="4" name="Textfeld 3"/>
          <p:cNvSpPr txBox="1"/>
          <p:nvPr/>
        </p:nvSpPr>
        <p:spPr>
          <a:xfrm>
            <a:off x="147659" y="284826"/>
            <a:ext cx="2734276" cy="2677656"/>
          </a:xfrm>
          <a:prstGeom prst="rect">
            <a:avLst/>
          </a:prstGeom>
          <a:noFill/>
        </p:spPr>
        <p:txBody>
          <a:bodyPr wrap="square" rtlCol="0">
            <a:spAutoFit/>
          </a:bodyPr>
          <a:lstStyle/>
          <a:p>
            <a:r>
              <a:rPr lang="de-DE" sz="2400" dirty="0" err="1" smtClean="0">
                <a:solidFill>
                  <a:srgbClr val="E96638"/>
                </a:solidFill>
                <a:latin typeface="+mj-lt"/>
                <a:ea typeface="Helvetica" charset="0"/>
                <a:cs typeface="Helvetica" charset="0"/>
              </a:rPr>
              <a:t>Cityguide</a:t>
            </a:r>
            <a:endParaRPr lang="de-DE" sz="2400" dirty="0">
              <a:solidFill>
                <a:srgbClr val="E96638"/>
              </a:solidFill>
              <a:latin typeface="+mj-lt"/>
              <a:ea typeface="Helvetica" charset="0"/>
              <a:cs typeface="Helvetica" charset="0"/>
            </a:endParaRPr>
          </a:p>
          <a:p>
            <a:r>
              <a:rPr lang="en-US" dirty="0">
                <a:solidFill>
                  <a:srgbClr val="E96638"/>
                </a:solidFill>
                <a:latin typeface="+mj-lt"/>
              </a:rPr>
              <a:t> </a:t>
            </a:r>
            <a:endParaRPr lang="de-DE" dirty="0">
              <a:solidFill>
                <a:srgbClr val="E96638"/>
              </a:solidFill>
              <a:latin typeface="+mj-lt"/>
            </a:endParaRPr>
          </a:p>
          <a:p>
            <a:pPr>
              <a:spcAft>
                <a:spcPts val="1200"/>
              </a:spcAft>
            </a:pPr>
            <a:r>
              <a:rPr lang="de-DE" sz="1600" dirty="0" smtClean="0">
                <a:solidFill>
                  <a:srgbClr val="E96638"/>
                </a:solidFill>
                <a:latin typeface="+mj-lt"/>
                <a:ea typeface="Helvetica Light" charset="0"/>
                <a:cs typeface="Helvetica Light" charset="0"/>
              </a:rPr>
              <a:t>Burghausen:</a:t>
            </a:r>
          </a:p>
          <a:p>
            <a:pPr>
              <a:spcAft>
                <a:spcPts val="1200"/>
              </a:spcAft>
            </a:pPr>
            <a:r>
              <a:rPr lang="de-DE" sz="1600" dirty="0" smtClean="0">
                <a:solidFill>
                  <a:srgbClr val="E96638"/>
                </a:solidFill>
                <a:latin typeface="+mj-lt"/>
                <a:ea typeface="Helvetica Light" charset="0"/>
                <a:cs typeface="Helvetica Light" charset="0"/>
              </a:rPr>
              <a:t>Von Schmugglern, Lausbuben und dem Fisch im Salzmantel</a:t>
            </a:r>
          </a:p>
          <a:p>
            <a:pPr>
              <a:spcAft>
                <a:spcPts val="1200"/>
              </a:spcAft>
            </a:pPr>
            <a:r>
              <a:rPr lang="de-DE" sz="1600" dirty="0" smtClean="0">
                <a:solidFill>
                  <a:srgbClr val="E96638"/>
                </a:solidFill>
                <a:latin typeface="+mj-lt"/>
                <a:ea typeface="Helvetica Light" charset="0"/>
                <a:cs typeface="Helvetica Light" charset="0"/>
              </a:rPr>
              <a:t>Der Jazz in Burghausen – ein besonderes Lebensgefühl</a:t>
            </a:r>
            <a:endParaRPr lang="de-DE" sz="1600" dirty="0">
              <a:solidFill>
                <a:srgbClr val="E96638"/>
              </a:solidFill>
              <a:latin typeface="+mj-lt"/>
              <a:ea typeface="Helvetica Light" charset="0"/>
              <a:cs typeface="Helvetica Light" charset="0"/>
            </a:endParaRPr>
          </a:p>
          <a:p>
            <a:endParaRPr lang="de-DE" sz="1600" dirty="0">
              <a:solidFill>
                <a:srgbClr val="E96638"/>
              </a:solidFill>
              <a:latin typeface="Helvetica Light" charset="0"/>
              <a:ea typeface="Helvetica Light" charset="0"/>
              <a:cs typeface="Helvetica Light" charset="0"/>
            </a:endParaRPr>
          </a:p>
        </p:txBody>
      </p:sp>
      <p:sp>
        <p:nvSpPr>
          <p:cNvPr id="5" name="Textfeld 4"/>
          <p:cNvSpPr txBox="1"/>
          <p:nvPr/>
        </p:nvSpPr>
        <p:spPr>
          <a:xfrm>
            <a:off x="3047035" y="3499688"/>
            <a:ext cx="2363165" cy="2739211"/>
          </a:xfrm>
          <a:prstGeom prst="rect">
            <a:avLst/>
          </a:prstGeom>
          <a:noFill/>
        </p:spPr>
        <p:txBody>
          <a:bodyPr wrap="square" rtlCol="0">
            <a:spAutoFit/>
          </a:bodyPr>
          <a:lstStyle/>
          <a:p>
            <a:r>
              <a:rPr lang="de-DE" sz="1400" dirty="0">
                <a:latin typeface="+mj-lt"/>
                <a:ea typeface="Helvetica Light" charset="0"/>
                <a:cs typeface="Helvetica Light" charset="0"/>
              </a:rPr>
              <a:t>Eine Stadt auf ganz</a:t>
            </a:r>
            <a:br>
              <a:rPr lang="de-DE" sz="1400" dirty="0">
                <a:latin typeface="+mj-lt"/>
                <a:ea typeface="Helvetica Light" charset="0"/>
                <a:cs typeface="Helvetica Light" charset="0"/>
              </a:rPr>
            </a:br>
            <a:r>
              <a:rPr lang="de-DE" sz="1400" dirty="0">
                <a:latin typeface="+mj-lt"/>
                <a:ea typeface="Helvetica Light" charset="0"/>
                <a:cs typeface="Helvetica Light" charset="0"/>
              </a:rPr>
              <a:t>andere Art entdecken: Einheimische </a:t>
            </a:r>
            <a:r>
              <a:rPr lang="de-DE" sz="1400" dirty="0" smtClean="0">
                <a:latin typeface="+mj-lt"/>
                <a:ea typeface="Helvetica Light" charset="0"/>
                <a:cs typeface="Helvetica Light" charset="0"/>
              </a:rPr>
              <a:t>erzählen </a:t>
            </a:r>
            <a:r>
              <a:rPr lang="de-DE" sz="1400" dirty="0">
                <a:latin typeface="+mj-lt"/>
                <a:ea typeface="Helvetica Light" charset="0"/>
                <a:cs typeface="Helvetica Light" charset="0"/>
              </a:rPr>
              <a:t>die lustigsten Anekdoten und besonderen </a:t>
            </a:r>
            <a:r>
              <a:rPr lang="de-DE" sz="1400" dirty="0" smtClean="0">
                <a:latin typeface="+mj-lt"/>
                <a:ea typeface="Helvetica Light" charset="0"/>
                <a:cs typeface="Helvetica Light" charset="0"/>
              </a:rPr>
              <a:t>Begebenheiten </a:t>
            </a:r>
            <a:r>
              <a:rPr lang="de-DE" sz="1400" dirty="0">
                <a:latin typeface="+mj-lt"/>
                <a:ea typeface="Helvetica Light" charset="0"/>
                <a:cs typeface="Helvetica Light" charset="0"/>
              </a:rPr>
              <a:t>der letzten Jahrhunderte. Dieser </a:t>
            </a:r>
            <a:r>
              <a:rPr lang="de-DE" sz="1400" dirty="0" smtClean="0">
                <a:latin typeface="+mj-lt"/>
                <a:ea typeface="Helvetica Light" charset="0"/>
                <a:cs typeface="Helvetica Light" charset="0"/>
              </a:rPr>
              <a:t>GPS-Stadtspaziergang führt </a:t>
            </a:r>
            <a:r>
              <a:rPr lang="de-DE" sz="1400" dirty="0">
                <a:latin typeface="+mj-lt"/>
                <a:ea typeface="Helvetica Light" charset="0"/>
                <a:cs typeface="Helvetica Light" charset="0"/>
              </a:rPr>
              <a:t>an die </a:t>
            </a:r>
            <a:r>
              <a:rPr lang="de-DE" sz="1400" dirty="0" smtClean="0">
                <a:latin typeface="+mj-lt"/>
                <a:ea typeface="Helvetica Light" charset="0"/>
                <a:cs typeface="Helvetica Light" charset="0"/>
              </a:rPr>
              <a:t>interessantesten </a:t>
            </a:r>
            <a:r>
              <a:rPr lang="de-DE" sz="1400" dirty="0">
                <a:latin typeface="+mj-lt"/>
                <a:ea typeface="Helvetica Light" charset="0"/>
                <a:cs typeface="Helvetica Light" charset="0"/>
              </a:rPr>
              <a:t>Orte und zu den spannendsten Geschichten der Stadt. </a:t>
            </a:r>
          </a:p>
          <a:p>
            <a:endParaRPr lang="de-DE" dirty="0"/>
          </a:p>
        </p:txBody>
      </p:sp>
      <p:pic>
        <p:nvPicPr>
          <p:cNvPr id="6" name="Bild 5"/>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0" y="3127177"/>
            <a:ext cx="2958135" cy="3137097"/>
          </a:xfrm>
          <a:prstGeom prst="rect">
            <a:avLst/>
          </a:prstGeom>
        </p:spPr>
      </p:pic>
      <p:pic>
        <p:nvPicPr>
          <p:cNvPr id="7" name="Bild 6"/>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5306100" y="3259051"/>
            <a:ext cx="1562718" cy="2336775"/>
          </a:xfrm>
          <a:prstGeom prst="rect">
            <a:avLst/>
          </a:prstGeom>
        </p:spPr>
      </p:pic>
      <p:sp>
        <p:nvSpPr>
          <p:cNvPr id="8" name="Textfeld 7"/>
          <p:cNvSpPr txBox="1"/>
          <p:nvPr/>
        </p:nvSpPr>
        <p:spPr>
          <a:xfrm>
            <a:off x="7061818" y="4403337"/>
            <a:ext cx="1816100" cy="584775"/>
          </a:xfrm>
          <a:prstGeom prst="rect">
            <a:avLst/>
          </a:prstGeom>
          <a:noFill/>
        </p:spPr>
        <p:txBody>
          <a:bodyPr wrap="square" rtlCol="0">
            <a:spAutoFit/>
          </a:bodyPr>
          <a:lstStyle/>
          <a:p>
            <a:r>
              <a:rPr lang="de-DE" sz="1600" dirty="0" smtClean="0">
                <a:solidFill>
                  <a:srgbClr val="E96638"/>
                </a:solidFill>
                <a:latin typeface="+mj-lt"/>
                <a:ea typeface="Helvetica Light" charset="0"/>
                <a:cs typeface="Helvetica Light" charset="0"/>
              </a:rPr>
              <a:t>Text und Regie:</a:t>
            </a:r>
          </a:p>
          <a:p>
            <a:r>
              <a:rPr lang="de-DE" sz="1600" dirty="0" smtClean="0">
                <a:solidFill>
                  <a:srgbClr val="E96638"/>
                </a:solidFill>
                <a:latin typeface="+mj-lt"/>
                <a:ea typeface="Helvetica" charset="0"/>
                <a:cs typeface="Helvetica" charset="0"/>
              </a:rPr>
              <a:t>Stefan </a:t>
            </a:r>
            <a:r>
              <a:rPr lang="de-DE" sz="1600" dirty="0" err="1" smtClean="0">
                <a:solidFill>
                  <a:srgbClr val="E96638"/>
                </a:solidFill>
                <a:latin typeface="+mj-lt"/>
                <a:ea typeface="Helvetica" charset="0"/>
                <a:cs typeface="Helvetica" charset="0"/>
              </a:rPr>
              <a:t>Barbarino</a:t>
            </a:r>
            <a:endParaRPr lang="de-DE" sz="1600" dirty="0">
              <a:solidFill>
                <a:srgbClr val="E96638"/>
              </a:solidFill>
              <a:latin typeface="+mj-lt"/>
              <a:ea typeface="Helvetica" charset="0"/>
              <a:cs typeface="Helvetica" charset="0"/>
            </a:endParaRPr>
          </a:p>
        </p:txBody>
      </p:sp>
      <p:pic>
        <p:nvPicPr>
          <p:cNvPr id="9" name="9 b0st2.mp3">
            <a:hlinkClick r:id="" action="ppaction://media"/>
          </p:cNvPr>
          <p:cNvPicPr>
            <a:picLocks noChangeAspect="1"/>
          </p:cNvPicPr>
          <p:nvPr>
            <a:audioFile r:link="rId1"/>
            <p:extLst>
              <p:ext uri="{DAA4B4D4-6D71-4841-9C94-3DE7FCFB9230}">
                <p14:media xmlns:p14="http://schemas.microsoft.com/office/powerpoint/2010/main" xmlns="" r:embed="rId7"/>
              </p:ext>
            </p:extLst>
          </p:nvPr>
        </p:nvPicPr>
        <p:blipFill>
          <a:blip r:embed="rId8"/>
          <a:stretch>
            <a:fillRect/>
          </a:stretch>
        </p:blipFill>
        <p:spPr>
          <a:xfrm>
            <a:off x="7150718" y="3442750"/>
            <a:ext cx="802801" cy="802801"/>
          </a:xfrm>
          <a:prstGeom prst="rect">
            <a:avLst/>
          </a:prstGeom>
        </p:spPr>
      </p:pic>
      <p:pic>
        <p:nvPicPr>
          <p:cNvPr id="11" name="Bild 10"/>
          <p:cNvPicPr>
            <a:picLocks noChangeAspect="1"/>
          </p:cNvPicPr>
          <p:nvPr/>
        </p:nvPicPr>
        <p:blipFill>
          <a:blip r:embed="rId9" cstate="print">
            <a:extLst>
              <a:ext uri="{28A0092B-C50C-407E-A947-70E740481C1C}">
                <a14:useLocalDpi xmlns:a14="http://schemas.microsoft.com/office/drawing/2010/main" xmlns=""/>
              </a:ext>
            </a:extLst>
          </a:blip>
          <a:stretch>
            <a:fillRect/>
          </a:stretch>
        </p:blipFill>
        <p:spPr>
          <a:xfrm>
            <a:off x="7242980" y="5863868"/>
            <a:ext cx="1193801" cy="271837"/>
          </a:xfrm>
          <a:prstGeom prst="rect">
            <a:avLst/>
          </a:prstGeom>
        </p:spPr>
      </p:pic>
    </p:spTree>
    <p:extLst>
      <p:ext uri="{BB962C8B-B14F-4D97-AF65-F5344CB8AC3E}">
        <p14:creationId xmlns:p14="http://schemas.microsoft.com/office/powerpoint/2010/main" xmlns="" val="20162049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48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hteck 2"/>
          <p:cNvSpPr/>
          <p:nvPr/>
        </p:nvSpPr>
        <p:spPr>
          <a:xfrm>
            <a:off x="0" y="2492374"/>
            <a:ext cx="8856662" cy="9271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de-DE" sz="2800" dirty="0" smtClean="0">
                <a:ln w="0"/>
                <a:solidFill>
                  <a:srgbClr val="E96638"/>
                </a:solidFill>
                <a:effectLst>
                  <a:outerShdw blurRad="38100" dist="19050" dir="2700000" algn="tl" rotWithShape="0">
                    <a:schemeClr val="dk1">
                      <a:alpha val="40000"/>
                    </a:schemeClr>
                  </a:outerShdw>
                </a:effectLst>
                <a:latin typeface="+mj-lt"/>
                <a:ea typeface="Helvetica Light" charset="0"/>
                <a:cs typeface="Helvetica Light" charset="0"/>
              </a:rPr>
              <a:t>Spielend begeistern</a:t>
            </a:r>
            <a:endParaRPr lang="de-DE" sz="2800" dirty="0">
              <a:ln w="0"/>
              <a:solidFill>
                <a:srgbClr val="E96638"/>
              </a:solidFill>
              <a:effectLst>
                <a:outerShdw blurRad="38100" dist="19050" dir="2700000" algn="tl" rotWithShape="0">
                  <a:schemeClr val="dk1">
                    <a:alpha val="40000"/>
                  </a:schemeClr>
                </a:outerShdw>
              </a:effectLst>
              <a:latin typeface="+mj-lt"/>
              <a:ea typeface="Helvetica Light" charset="0"/>
              <a:cs typeface="Helvetica Light" charset="0"/>
            </a:endParaRPr>
          </a:p>
        </p:txBody>
      </p:sp>
      <p:pic>
        <p:nvPicPr>
          <p:cNvPr id="4" name="Bild 3"/>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5238262" y="2584937"/>
            <a:ext cx="2967892" cy="741973"/>
          </a:xfrm>
          <a:prstGeom prst="rect">
            <a:avLst/>
          </a:prstGeom>
        </p:spPr>
      </p:pic>
    </p:spTree>
    <p:extLst>
      <p:ext uri="{BB962C8B-B14F-4D97-AF65-F5344CB8AC3E}">
        <p14:creationId xmlns:p14="http://schemas.microsoft.com/office/powerpoint/2010/main" xmlns="" val="10631128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Bild 3"/>
          <p:cNvPicPr>
            <a:picLocks noChangeAspect="1"/>
          </p:cNvPicPr>
          <p:nvPr/>
        </p:nvPicPr>
        <p:blipFill rotWithShape="1">
          <a:blip r:embed="rId3" cstate="print">
            <a:extLst>
              <a:ext uri="{28A0092B-C50C-407E-A947-70E740481C1C}">
                <a14:useLocalDpi xmlns:a14="http://schemas.microsoft.com/office/drawing/2010/main" xmlns=""/>
              </a:ext>
            </a:extLst>
          </a:blip>
          <a:srcRect l="36992" t="69538" r="36993" b="4714"/>
          <a:stretch/>
        </p:blipFill>
        <p:spPr>
          <a:xfrm>
            <a:off x="6248400" y="3323506"/>
            <a:ext cx="2303438" cy="1612900"/>
          </a:xfrm>
          <a:prstGeom prst="rect">
            <a:avLst/>
          </a:prstGeom>
        </p:spPr>
      </p:pic>
      <p:sp>
        <p:nvSpPr>
          <p:cNvPr id="5" name="Textfeld 4"/>
          <p:cNvSpPr txBox="1"/>
          <p:nvPr/>
        </p:nvSpPr>
        <p:spPr>
          <a:xfrm>
            <a:off x="6430938" y="4985500"/>
            <a:ext cx="2120900" cy="861774"/>
          </a:xfrm>
          <a:prstGeom prst="rect">
            <a:avLst/>
          </a:prstGeom>
          <a:noFill/>
        </p:spPr>
        <p:txBody>
          <a:bodyPr wrap="square" rtlCol="0">
            <a:spAutoFit/>
          </a:bodyPr>
          <a:lstStyle/>
          <a:p>
            <a:pPr algn="r"/>
            <a:r>
              <a:rPr lang="de-DE" dirty="0" smtClean="0">
                <a:solidFill>
                  <a:srgbClr val="E96638"/>
                </a:solidFill>
                <a:latin typeface="+mj-lt"/>
                <a:ea typeface="Helvetica" charset="0"/>
                <a:cs typeface="Helvetica" charset="0"/>
              </a:rPr>
              <a:t>Gerald Fröhlich</a:t>
            </a:r>
          </a:p>
          <a:p>
            <a:pPr algn="r"/>
            <a:r>
              <a:rPr lang="de-AT" sz="1400" dirty="0" smtClean="0">
                <a:latin typeface="+mj-lt"/>
                <a:ea typeface="Helvetica Light" charset="0"/>
                <a:cs typeface="Helvetica Light" charset="0"/>
              </a:rPr>
              <a:t>Spieldesigner</a:t>
            </a:r>
            <a:endParaRPr lang="de-DE" sz="1400" dirty="0">
              <a:latin typeface="+mj-lt"/>
              <a:ea typeface="Helvetica Light" charset="0"/>
              <a:cs typeface="Helvetica Light" charset="0"/>
            </a:endParaRPr>
          </a:p>
          <a:p>
            <a:endParaRPr lang="de-DE" dirty="0">
              <a:solidFill>
                <a:srgbClr val="E96638"/>
              </a:solidFill>
              <a:latin typeface="Helvetica" charset="0"/>
              <a:ea typeface="Helvetica" charset="0"/>
              <a:cs typeface="Helvetica" charset="0"/>
            </a:endParaRPr>
          </a:p>
        </p:txBody>
      </p:sp>
      <p:sp>
        <p:nvSpPr>
          <p:cNvPr id="6" name="Textfeld 5"/>
          <p:cNvSpPr txBox="1"/>
          <p:nvPr/>
        </p:nvSpPr>
        <p:spPr>
          <a:xfrm>
            <a:off x="153012" y="740141"/>
            <a:ext cx="2654300" cy="1631216"/>
          </a:xfrm>
          <a:prstGeom prst="rect">
            <a:avLst/>
          </a:prstGeom>
          <a:noFill/>
        </p:spPr>
        <p:txBody>
          <a:bodyPr wrap="square" rtlCol="0">
            <a:spAutoFit/>
          </a:bodyPr>
          <a:lstStyle/>
          <a:p>
            <a:r>
              <a:rPr lang="de-AT" sz="2400" dirty="0" smtClean="0">
                <a:solidFill>
                  <a:srgbClr val="E96638"/>
                </a:solidFill>
                <a:latin typeface="+mj-lt"/>
                <a:ea typeface="Helvetica" charset="0"/>
                <a:cs typeface="Helvetica" charset="0"/>
              </a:rPr>
              <a:t>Geschicklichkeits-</a:t>
            </a:r>
          </a:p>
          <a:p>
            <a:r>
              <a:rPr lang="de-AT" sz="2400" dirty="0" err="1" smtClean="0">
                <a:solidFill>
                  <a:srgbClr val="E96638"/>
                </a:solidFill>
                <a:latin typeface="+mj-lt"/>
                <a:ea typeface="Helvetica" charset="0"/>
                <a:cs typeface="Helvetica" charset="0"/>
              </a:rPr>
              <a:t>parcours</a:t>
            </a:r>
            <a:endParaRPr lang="de-DE" sz="2400" dirty="0">
              <a:solidFill>
                <a:srgbClr val="E96638"/>
              </a:solidFill>
              <a:latin typeface="+mj-lt"/>
              <a:ea typeface="Helvetica" charset="0"/>
              <a:cs typeface="Helvetica" charset="0"/>
            </a:endParaRPr>
          </a:p>
          <a:p>
            <a:r>
              <a:rPr lang="en-US" dirty="0">
                <a:solidFill>
                  <a:srgbClr val="E96638"/>
                </a:solidFill>
                <a:latin typeface="+mj-lt"/>
              </a:rPr>
              <a:t> </a:t>
            </a:r>
            <a:endParaRPr lang="de-DE" dirty="0">
              <a:solidFill>
                <a:srgbClr val="E96638"/>
              </a:solidFill>
              <a:latin typeface="+mj-lt"/>
            </a:endParaRPr>
          </a:p>
          <a:p>
            <a:r>
              <a:rPr lang="de-AT" sz="1600" dirty="0" err="1" smtClean="0">
                <a:solidFill>
                  <a:srgbClr val="E96638"/>
                </a:solidFill>
                <a:latin typeface="+mj-lt"/>
                <a:ea typeface="Helvetica Light" charset="0"/>
                <a:cs typeface="Helvetica Light" charset="0"/>
              </a:rPr>
              <a:t>SmartDiscGolf</a:t>
            </a:r>
            <a:endParaRPr lang="de-DE" sz="1600" dirty="0">
              <a:solidFill>
                <a:srgbClr val="E96638"/>
              </a:solidFill>
              <a:latin typeface="+mj-lt"/>
              <a:ea typeface="Helvetica Light" charset="0"/>
              <a:cs typeface="Helvetica Light" charset="0"/>
            </a:endParaRPr>
          </a:p>
          <a:p>
            <a:endParaRPr lang="de-DE" dirty="0"/>
          </a:p>
        </p:txBody>
      </p:sp>
      <p:sp>
        <p:nvSpPr>
          <p:cNvPr id="7" name="Textfeld 6"/>
          <p:cNvSpPr txBox="1"/>
          <p:nvPr/>
        </p:nvSpPr>
        <p:spPr>
          <a:xfrm>
            <a:off x="3050381" y="3552106"/>
            <a:ext cx="2690019" cy="1877437"/>
          </a:xfrm>
          <a:prstGeom prst="rect">
            <a:avLst/>
          </a:prstGeom>
          <a:noFill/>
        </p:spPr>
        <p:txBody>
          <a:bodyPr wrap="square" rtlCol="0">
            <a:spAutoFit/>
          </a:bodyPr>
          <a:lstStyle/>
          <a:p>
            <a:r>
              <a:rPr lang="de-DE" sz="1400" dirty="0" smtClean="0">
                <a:latin typeface="+mj-lt"/>
                <a:ea typeface="Helvetica Light" charset="0"/>
                <a:cs typeface="Helvetica Light" charset="0"/>
              </a:rPr>
              <a:t>Spiel, Spaß &amp; Spannung verbunden mit Geschicklichkeit und Bewegung für die ganze Familie.</a:t>
            </a:r>
          </a:p>
          <a:p>
            <a:endParaRPr lang="de-DE" sz="1400" dirty="0">
              <a:latin typeface="+mj-lt"/>
              <a:ea typeface="Helvetica Light" charset="0"/>
              <a:cs typeface="Helvetica Light" charset="0"/>
            </a:endParaRPr>
          </a:p>
          <a:p>
            <a:r>
              <a:rPr lang="de-DE" sz="1400" dirty="0" smtClean="0">
                <a:latin typeface="+mj-lt"/>
                <a:ea typeface="Helvetica Light" charset="0"/>
                <a:cs typeface="Helvetica Light" charset="0"/>
              </a:rPr>
              <a:t>Ein herausfordernder Parcours mit Kompass, Entfernungs-messer, Bewertungssystem u.v.m. ...</a:t>
            </a:r>
          </a:p>
          <a:p>
            <a:endParaRPr lang="de-DE" dirty="0"/>
          </a:p>
        </p:txBody>
      </p:sp>
      <p:pic>
        <p:nvPicPr>
          <p:cNvPr id="2" name="Bild 1"/>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2959099" y="0"/>
            <a:ext cx="5897563" cy="3127178"/>
          </a:xfrm>
          <a:prstGeom prst="rect">
            <a:avLst/>
          </a:prstGeom>
        </p:spPr>
      </p:pic>
      <p:pic>
        <p:nvPicPr>
          <p:cNvPr id="3" name="Bild 2"/>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0" y="3127177"/>
            <a:ext cx="2958135" cy="3137097"/>
          </a:xfrm>
          <a:prstGeom prst="rect">
            <a:avLst/>
          </a:prstGeom>
        </p:spPr>
      </p:pic>
      <p:pic>
        <p:nvPicPr>
          <p:cNvPr id="12" name="Bild 11"/>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7242980" y="5863868"/>
            <a:ext cx="1193801" cy="271837"/>
          </a:xfrm>
          <a:prstGeom prst="rect">
            <a:avLst/>
          </a:prstGeom>
        </p:spPr>
      </p:pic>
    </p:spTree>
    <p:extLst>
      <p:ext uri="{BB962C8B-B14F-4D97-AF65-F5344CB8AC3E}">
        <p14:creationId xmlns:p14="http://schemas.microsoft.com/office/powerpoint/2010/main" xmlns="" val="11381152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Bild 3"/>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2908299" y="3111500"/>
            <a:ext cx="3035301" cy="3152775"/>
          </a:xfrm>
          <a:prstGeom prst="rect">
            <a:avLst/>
          </a:prstGeom>
        </p:spPr>
      </p:pic>
      <p:pic>
        <p:nvPicPr>
          <p:cNvPr id="3" name="Bild 2"/>
          <p:cNvPicPr>
            <a:picLocks noChangeAspect="1"/>
          </p:cNvPicPr>
          <p:nvPr/>
        </p:nvPicPr>
        <p:blipFill rotWithShape="1">
          <a:blip r:embed="rId4" cstate="print">
            <a:extLst>
              <a:ext uri="{28A0092B-C50C-407E-A947-70E740481C1C}">
                <a14:useLocalDpi xmlns:a14="http://schemas.microsoft.com/office/drawing/2010/main" xmlns=""/>
              </a:ext>
            </a:extLst>
          </a:blip>
          <a:srcRect l="32833" b="50330"/>
          <a:stretch/>
        </p:blipFill>
        <p:spPr>
          <a:xfrm>
            <a:off x="2908299" y="-1"/>
            <a:ext cx="5947137" cy="3206001"/>
          </a:xfrm>
          <a:prstGeom prst="rect">
            <a:avLst/>
          </a:prstGeom>
        </p:spPr>
      </p:pic>
      <p:pic>
        <p:nvPicPr>
          <p:cNvPr id="5" name="Bild 4"/>
          <p:cNvPicPr>
            <a:picLocks noChangeAspect="1"/>
          </p:cNvPicPr>
          <p:nvPr/>
        </p:nvPicPr>
        <p:blipFill rotWithShape="1">
          <a:blip r:embed="rId5" cstate="print">
            <a:extLst>
              <a:ext uri="{28A0092B-C50C-407E-A947-70E740481C1C}">
                <a14:useLocalDpi xmlns:a14="http://schemas.microsoft.com/office/drawing/2010/main" xmlns=""/>
              </a:ext>
            </a:extLst>
          </a:blip>
          <a:srcRect l="3286" t="69539" r="70842" b="4714"/>
          <a:stretch/>
        </p:blipFill>
        <p:spPr>
          <a:xfrm>
            <a:off x="6254127" y="3289300"/>
            <a:ext cx="2290781" cy="1612900"/>
          </a:xfrm>
          <a:prstGeom prst="rect">
            <a:avLst/>
          </a:prstGeom>
        </p:spPr>
      </p:pic>
      <p:sp>
        <p:nvSpPr>
          <p:cNvPr id="6" name="Textfeld 5"/>
          <p:cNvSpPr txBox="1"/>
          <p:nvPr/>
        </p:nvSpPr>
        <p:spPr>
          <a:xfrm>
            <a:off x="6430938" y="4985500"/>
            <a:ext cx="2120900" cy="584775"/>
          </a:xfrm>
          <a:prstGeom prst="rect">
            <a:avLst/>
          </a:prstGeom>
          <a:noFill/>
        </p:spPr>
        <p:txBody>
          <a:bodyPr wrap="square" rtlCol="0">
            <a:spAutoFit/>
          </a:bodyPr>
          <a:lstStyle/>
          <a:p>
            <a:pPr algn="r"/>
            <a:r>
              <a:rPr lang="de-DE" dirty="0" smtClean="0">
                <a:solidFill>
                  <a:srgbClr val="E96638"/>
                </a:solidFill>
                <a:latin typeface="+mj-lt"/>
                <a:ea typeface="Helvetica" charset="0"/>
                <a:cs typeface="Helvetica" charset="0"/>
              </a:rPr>
              <a:t>Gerd Pircher</a:t>
            </a:r>
          </a:p>
          <a:p>
            <a:pPr algn="r"/>
            <a:r>
              <a:rPr lang="de-AT" sz="1400" dirty="0" smtClean="0">
                <a:latin typeface="+mj-lt"/>
                <a:ea typeface="Helvetica Light" charset="0"/>
                <a:cs typeface="Helvetica Light" charset="0"/>
              </a:rPr>
              <a:t>Historiker, Illustrator</a:t>
            </a:r>
          </a:p>
        </p:txBody>
      </p:sp>
      <p:pic>
        <p:nvPicPr>
          <p:cNvPr id="7" name="Bild 6"/>
          <p:cNvPicPr>
            <a:picLocks noChangeAspect="1"/>
          </p:cNvPicPr>
          <p:nvPr/>
        </p:nvPicPr>
        <p:blipFill rotWithShape="1">
          <a:blip r:embed="rId6" cstate="print">
            <a:extLst>
              <a:ext uri="{28A0092B-C50C-407E-A947-70E740481C1C}">
                <a14:useLocalDpi xmlns:a14="http://schemas.microsoft.com/office/drawing/2010/main" xmlns=""/>
              </a:ext>
            </a:extLst>
          </a:blip>
          <a:srcRect t="51179" r="68673"/>
          <a:stretch/>
        </p:blipFill>
        <p:spPr>
          <a:xfrm>
            <a:off x="1226" y="3206000"/>
            <a:ext cx="2907073" cy="3058274"/>
          </a:xfrm>
          <a:prstGeom prst="rect">
            <a:avLst/>
          </a:prstGeom>
        </p:spPr>
      </p:pic>
      <p:sp>
        <p:nvSpPr>
          <p:cNvPr id="8" name="Textfeld 7"/>
          <p:cNvSpPr txBox="1"/>
          <p:nvPr/>
        </p:nvSpPr>
        <p:spPr>
          <a:xfrm>
            <a:off x="86645" y="774808"/>
            <a:ext cx="2736236" cy="1200329"/>
          </a:xfrm>
          <a:prstGeom prst="rect">
            <a:avLst/>
          </a:prstGeom>
          <a:noFill/>
        </p:spPr>
        <p:txBody>
          <a:bodyPr wrap="square" rtlCol="0">
            <a:spAutoFit/>
          </a:bodyPr>
          <a:lstStyle/>
          <a:p>
            <a:r>
              <a:rPr lang="de-DE" sz="2400" dirty="0" smtClean="0">
                <a:solidFill>
                  <a:srgbClr val="E96638"/>
                </a:solidFill>
                <a:latin typeface="+mj-lt"/>
                <a:ea typeface="Helvetica" charset="0"/>
                <a:cs typeface="Helvetica" charset="0"/>
              </a:rPr>
              <a:t>Das Mittelalter</a:t>
            </a:r>
          </a:p>
          <a:p>
            <a:r>
              <a:rPr lang="de-DE" sz="1600" dirty="0">
                <a:solidFill>
                  <a:srgbClr val="E96638"/>
                </a:solidFill>
                <a:latin typeface="+mj-lt"/>
                <a:ea typeface="Helvetica Light" charset="0"/>
                <a:cs typeface="Helvetica Light" charset="0"/>
              </a:rPr>
              <a:t/>
            </a:r>
            <a:br>
              <a:rPr lang="de-DE" sz="1600" dirty="0">
                <a:solidFill>
                  <a:srgbClr val="E96638"/>
                </a:solidFill>
                <a:latin typeface="+mj-lt"/>
                <a:ea typeface="Helvetica Light" charset="0"/>
                <a:cs typeface="Helvetica Light" charset="0"/>
              </a:rPr>
            </a:br>
            <a:r>
              <a:rPr lang="de-DE" sz="1600" dirty="0" smtClean="0">
                <a:solidFill>
                  <a:srgbClr val="E96638"/>
                </a:solidFill>
                <a:latin typeface="+mj-lt"/>
                <a:ea typeface="Helvetica Light" charset="0"/>
                <a:cs typeface="Helvetica Light" charset="0"/>
              </a:rPr>
              <a:t>Die Abenteuer von kühnen und nicht so kühnen Helden</a:t>
            </a:r>
            <a:endParaRPr lang="de-DE" sz="1600" dirty="0">
              <a:solidFill>
                <a:srgbClr val="E96638"/>
              </a:solidFill>
              <a:latin typeface="+mj-lt"/>
              <a:ea typeface="Helvetica Light" charset="0"/>
              <a:cs typeface="Helvetica Light" charset="0"/>
            </a:endParaRPr>
          </a:p>
        </p:txBody>
      </p:sp>
      <p:sp>
        <p:nvSpPr>
          <p:cNvPr id="9" name="Textfeld 8"/>
          <p:cNvSpPr txBox="1"/>
          <p:nvPr/>
        </p:nvSpPr>
        <p:spPr>
          <a:xfrm>
            <a:off x="3218826" y="3784600"/>
            <a:ext cx="2394574" cy="1384995"/>
          </a:xfrm>
          <a:prstGeom prst="rect">
            <a:avLst/>
          </a:prstGeom>
          <a:noFill/>
        </p:spPr>
        <p:txBody>
          <a:bodyPr wrap="square" rtlCol="0">
            <a:spAutoFit/>
          </a:bodyPr>
          <a:lstStyle/>
          <a:p>
            <a:r>
              <a:rPr lang="de-DE" sz="1400" dirty="0" smtClean="0">
                <a:latin typeface="+mj-lt"/>
                <a:ea typeface="Helvetica Light" charset="0"/>
                <a:cs typeface="Helvetica Light" charset="0"/>
              </a:rPr>
              <a:t>Erlebe die Welt des Mittelalters in einer spannenden Art und Weise und lausche dem Troubadour, der von längst vergangenen Zeiten erzählt.</a:t>
            </a:r>
            <a:endParaRPr lang="de-DE" sz="1400" dirty="0">
              <a:latin typeface="+mj-lt"/>
              <a:ea typeface="Helvetica Light" charset="0"/>
              <a:cs typeface="Helvetica Light" charset="0"/>
            </a:endParaRPr>
          </a:p>
        </p:txBody>
      </p:sp>
      <p:pic>
        <p:nvPicPr>
          <p:cNvPr id="11" name="Bild 10"/>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a:off x="7242980" y="5863868"/>
            <a:ext cx="1193801" cy="271837"/>
          </a:xfrm>
          <a:prstGeom prst="rect">
            <a:avLst/>
          </a:prstGeom>
        </p:spPr>
      </p:pic>
    </p:spTree>
    <p:extLst>
      <p:ext uri="{BB962C8B-B14F-4D97-AF65-F5344CB8AC3E}">
        <p14:creationId xmlns:p14="http://schemas.microsoft.com/office/powerpoint/2010/main" xmlns="" val="14318467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Bild 1"/>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2964652" y="0"/>
            <a:ext cx="5892011" cy="3149600"/>
          </a:xfrm>
          <a:prstGeom prst="rect">
            <a:avLst/>
          </a:prstGeom>
        </p:spPr>
      </p:pic>
      <p:pic>
        <p:nvPicPr>
          <p:cNvPr id="3" name="Bild 2"/>
          <p:cNvPicPr>
            <a:picLocks noChangeAspect="1"/>
          </p:cNvPicPr>
          <p:nvPr/>
        </p:nvPicPr>
        <p:blipFill rotWithShape="1">
          <a:blip r:embed="rId4" cstate="print">
            <a:extLst>
              <a:ext uri="{28A0092B-C50C-407E-A947-70E740481C1C}">
                <a14:useLocalDpi xmlns:a14="http://schemas.microsoft.com/office/drawing/2010/main" xmlns=""/>
              </a:ext>
            </a:extLst>
          </a:blip>
          <a:srcRect/>
          <a:stretch/>
        </p:blipFill>
        <p:spPr>
          <a:xfrm>
            <a:off x="1" y="3149600"/>
            <a:ext cx="2964651" cy="3114675"/>
          </a:xfrm>
          <a:prstGeom prst="rect">
            <a:avLst/>
          </a:prstGeom>
        </p:spPr>
      </p:pic>
      <p:sp>
        <p:nvSpPr>
          <p:cNvPr id="4" name="Textfeld 3"/>
          <p:cNvSpPr txBox="1"/>
          <p:nvPr/>
        </p:nvSpPr>
        <p:spPr>
          <a:xfrm>
            <a:off x="215512" y="974636"/>
            <a:ext cx="2533628" cy="830997"/>
          </a:xfrm>
          <a:prstGeom prst="rect">
            <a:avLst/>
          </a:prstGeom>
          <a:noFill/>
        </p:spPr>
        <p:txBody>
          <a:bodyPr wrap="square" rtlCol="0">
            <a:spAutoFit/>
          </a:bodyPr>
          <a:lstStyle/>
          <a:p>
            <a:r>
              <a:rPr lang="de-AT" sz="2400" dirty="0" smtClean="0">
                <a:solidFill>
                  <a:srgbClr val="E96638"/>
                </a:solidFill>
                <a:latin typeface="+mj-lt"/>
                <a:ea typeface="Helvetica" charset="0"/>
                <a:cs typeface="Helvetica" charset="0"/>
              </a:rPr>
              <a:t>Die Er-Fahrung der </a:t>
            </a:r>
            <a:r>
              <a:rPr lang="de-AT" sz="2400" dirty="0" smtClean="0">
                <a:solidFill>
                  <a:srgbClr val="E96638"/>
                </a:solidFill>
                <a:latin typeface="+mj-lt"/>
                <a:ea typeface="Helvetica" charset="0"/>
                <a:cs typeface="Helvetica" charset="0"/>
              </a:rPr>
              <a:t>Gletscherstraße</a:t>
            </a:r>
            <a:endParaRPr lang="de-DE" sz="2400" dirty="0">
              <a:solidFill>
                <a:srgbClr val="E96638"/>
              </a:solidFill>
              <a:latin typeface="+mj-lt"/>
              <a:ea typeface="Helvetica" charset="0"/>
              <a:cs typeface="Helvetica" charset="0"/>
            </a:endParaRPr>
          </a:p>
        </p:txBody>
      </p:sp>
      <p:sp>
        <p:nvSpPr>
          <p:cNvPr id="6" name="Textfeld 5"/>
          <p:cNvSpPr txBox="1"/>
          <p:nvPr/>
        </p:nvSpPr>
        <p:spPr>
          <a:xfrm>
            <a:off x="3141681" y="3691275"/>
            <a:ext cx="2547919" cy="1815882"/>
          </a:xfrm>
          <a:prstGeom prst="rect">
            <a:avLst/>
          </a:prstGeom>
          <a:noFill/>
        </p:spPr>
        <p:txBody>
          <a:bodyPr wrap="square" rtlCol="0">
            <a:spAutoFit/>
          </a:bodyPr>
          <a:lstStyle/>
          <a:p>
            <a:r>
              <a:rPr lang="de-DE" sz="1400" dirty="0">
                <a:latin typeface="+mj-lt"/>
                <a:ea typeface="Helvetica Light" charset="0"/>
                <a:cs typeface="Helvetica Light" charset="0"/>
              </a:rPr>
              <a:t>Auf Deiner Fahrt vom Tal bis an den Rand des Gletschers begleitet dich der </a:t>
            </a:r>
            <a:r>
              <a:rPr lang="de-DE" sz="1400" dirty="0" err="1">
                <a:latin typeface="+mj-lt"/>
                <a:ea typeface="Helvetica Light" charset="0"/>
                <a:cs typeface="Helvetica Light" charset="0"/>
              </a:rPr>
              <a:t>Audioguide</a:t>
            </a:r>
            <a:r>
              <a:rPr lang="de-DE" sz="1400" dirty="0">
                <a:latin typeface="+mj-lt"/>
                <a:ea typeface="Helvetica Light" charset="0"/>
                <a:cs typeface="Helvetica Light" charset="0"/>
              </a:rPr>
              <a:t> wie ein Reiseführer.</a:t>
            </a:r>
          </a:p>
          <a:p>
            <a:r>
              <a:rPr lang="de-DE" sz="1400" dirty="0">
                <a:latin typeface="+mj-lt"/>
                <a:ea typeface="Helvetica Light" charset="0"/>
                <a:cs typeface="Helvetica Light" charset="0"/>
              </a:rPr>
              <a:t>Er erzählt Dir </a:t>
            </a:r>
            <a:r>
              <a:rPr lang="de-DE" sz="1400" dirty="0" smtClean="0">
                <a:latin typeface="+mj-lt"/>
                <a:ea typeface="Helvetica Light" charset="0"/>
                <a:cs typeface="Helvetica Light" charset="0"/>
              </a:rPr>
              <a:t>Geschichten </a:t>
            </a:r>
            <a:r>
              <a:rPr lang="de-DE" sz="1400" dirty="0">
                <a:latin typeface="+mj-lt"/>
                <a:ea typeface="Helvetica Light" charset="0"/>
                <a:cs typeface="Helvetica Light" charset="0"/>
              </a:rPr>
              <a:t>&amp; Traditionen. Er fordert Dich auf die Natur zu erkunden und stellt Dir </a:t>
            </a:r>
            <a:r>
              <a:rPr lang="de-DE" sz="1400" dirty="0" smtClean="0">
                <a:latin typeface="+mj-lt"/>
                <a:ea typeface="Helvetica Light" charset="0"/>
                <a:cs typeface="Helvetica Light" charset="0"/>
              </a:rPr>
              <a:t>lustige Aufgaben</a:t>
            </a:r>
            <a:r>
              <a:rPr lang="de-DE" sz="1400" dirty="0">
                <a:latin typeface="+mj-lt"/>
                <a:ea typeface="Helvetica Light" charset="0"/>
                <a:cs typeface="Helvetica Light" charset="0"/>
              </a:rPr>
              <a:t>.</a:t>
            </a:r>
            <a:endParaRPr lang="de-DE" sz="1400" dirty="0">
              <a:latin typeface="+mj-lt"/>
            </a:endParaRPr>
          </a:p>
        </p:txBody>
      </p:sp>
      <p:sp>
        <p:nvSpPr>
          <p:cNvPr id="7" name="Textfeld 6"/>
          <p:cNvSpPr txBox="1"/>
          <p:nvPr/>
        </p:nvSpPr>
        <p:spPr>
          <a:xfrm>
            <a:off x="6103156" y="4479171"/>
            <a:ext cx="2481238" cy="1569660"/>
          </a:xfrm>
          <a:prstGeom prst="rect">
            <a:avLst/>
          </a:prstGeom>
          <a:noFill/>
        </p:spPr>
        <p:txBody>
          <a:bodyPr wrap="square" rtlCol="0">
            <a:spAutoFit/>
          </a:bodyPr>
          <a:lstStyle/>
          <a:p>
            <a:pPr algn="ctr"/>
            <a:r>
              <a:rPr lang="de-DE" dirty="0" smtClean="0">
                <a:solidFill>
                  <a:srgbClr val="E96638"/>
                </a:solidFill>
                <a:latin typeface="+mj-lt"/>
                <a:ea typeface="Helvetica" charset="0"/>
                <a:cs typeface="Helvetica" charset="0"/>
              </a:rPr>
              <a:t>Beate </a:t>
            </a:r>
            <a:r>
              <a:rPr lang="de-DE" dirty="0" err="1" smtClean="0">
                <a:solidFill>
                  <a:srgbClr val="E96638"/>
                </a:solidFill>
                <a:latin typeface="+mj-lt"/>
                <a:ea typeface="Helvetica" charset="0"/>
                <a:cs typeface="Helvetica" charset="0"/>
              </a:rPr>
              <a:t>Rubatscher</a:t>
            </a:r>
            <a:r>
              <a:rPr lang="de-DE" dirty="0" smtClean="0">
                <a:solidFill>
                  <a:srgbClr val="E96638"/>
                </a:solidFill>
                <a:latin typeface="+mj-lt"/>
                <a:ea typeface="Helvetica" charset="0"/>
                <a:cs typeface="Helvetica" charset="0"/>
              </a:rPr>
              <a:t>-Larcher</a:t>
            </a:r>
          </a:p>
          <a:p>
            <a:pPr algn="ctr"/>
            <a:r>
              <a:rPr lang="de-AT" sz="1400" b="1" dirty="0" err="1" smtClean="0">
                <a:latin typeface="+mj-lt"/>
                <a:ea typeface="Helvetica Light" charset="0"/>
                <a:cs typeface="Helvetica Light" charset="0"/>
              </a:rPr>
              <a:t>Kaunertaler</a:t>
            </a:r>
            <a:r>
              <a:rPr lang="de-AT" sz="1400" b="1" dirty="0" smtClean="0">
                <a:latin typeface="+mj-lt"/>
                <a:ea typeface="Helvetica Light" charset="0"/>
                <a:cs typeface="Helvetica Light" charset="0"/>
              </a:rPr>
              <a:t> Gletscherbahnen</a:t>
            </a:r>
            <a:endParaRPr lang="de-DE" sz="1400" b="1" dirty="0">
              <a:latin typeface="+mj-lt"/>
              <a:ea typeface="Helvetica Light" charset="0"/>
              <a:cs typeface="Helvetica Light" charset="0"/>
            </a:endParaRPr>
          </a:p>
          <a:p>
            <a:pPr algn="ctr"/>
            <a:endParaRPr lang="de-AT" sz="1400" dirty="0" smtClean="0">
              <a:latin typeface="Helvetica Light" charset="0"/>
              <a:ea typeface="Helvetica Light" charset="0"/>
              <a:cs typeface="Helvetica Light" charset="0"/>
            </a:endParaRPr>
          </a:p>
          <a:p>
            <a:pPr algn="ctr"/>
            <a:endParaRPr lang="de-AT" sz="1400" dirty="0" smtClean="0">
              <a:latin typeface="Helvetica Light" charset="0"/>
              <a:ea typeface="Helvetica Light" charset="0"/>
              <a:cs typeface="Helvetica Light" charset="0"/>
            </a:endParaRPr>
          </a:p>
          <a:p>
            <a:pPr algn="ctr"/>
            <a:endParaRPr lang="de-DE" dirty="0">
              <a:solidFill>
                <a:srgbClr val="E96638"/>
              </a:solidFill>
              <a:latin typeface="Helvetica" charset="0"/>
              <a:ea typeface="Helvetica" charset="0"/>
              <a:cs typeface="Helvetica" charset="0"/>
            </a:endParaRPr>
          </a:p>
        </p:txBody>
      </p:sp>
      <p:pic>
        <p:nvPicPr>
          <p:cNvPr id="8" name="Bild 7"/>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6794500" y="3365500"/>
            <a:ext cx="1098550" cy="1098550"/>
          </a:xfrm>
          <a:prstGeom prst="rect">
            <a:avLst/>
          </a:prstGeom>
        </p:spPr>
      </p:pic>
      <p:pic>
        <p:nvPicPr>
          <p:cNvPr id="10" name="Bild 9"/>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7242980" y="5863868"/>
            <a:ext cx="1193801" cy="271837"/>
          </a:xfrm>
          <a:prstGeom prst="rect">
            <a:avLst/>
          </a:prstGeom>
        </p:spPr>
      </p:pic>
    </p:spTree>
    <p:extLst>
      <p:ext uri="{BB962C8B-B14F-4D97-AF65-F5344CB8AC3E}">
        <p14:creationId xmlns:p14="http://schemas.microsoft.com/office/powerpoint/2010/main" xmlns="" val="17145721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feld 4"/>
          <p:cNvSpPr txBox="1"/>
          <p:nvPr/>
        </p:nvSpPr>
        <p:spPr>
          <a:xfrm>
            <a:off x="6576645" y="1330620"/>
            <a:ext cx="1676400" cy="461665"/>
          </a:xfrm>
          <a:prstGeom prst="rect">
            <a:avLst/>
          </a:prstGeom>
          <a:noFill/>
        </p:spPr>
        <p:txBody>
          <a:bodyPr wrap="square" rtlCol="0">
            <a:spAutoFit/>
          </a:bodyPr>
          <a:lstStyle/>
          <a:p>
            <a:r>
              <a:rPr lang="en-US" sz="2400" cap="all" dirty="0" err="1" smtClean="0">
                <a:latin typeface="+mj-lt"/>
                <a:ea typeface="Helvetica Light" charset="0"/>
                <a:cs typeface="Helvetica Light" charset="0"/>
              </a:rPr>
              <a:t>Bewegen</a:t>
            </a:r>
            <a:endParaRPr lang="de-DE" sz="2400" cap="all" dirty="0">
              <a:latin typeface="+mj-lt"/>
              <a:ea typeface="Helvetica Light" charset="0"/>
              <a:cs typeface="Helvetica Light" charset="0"/>
            </a:endParaRPr>
          </a:p>
        </p:txBody>
      </p:sp>
      <p:sp>
        <p:nvSpPr>
          <p:cNvPr id="6" name="Textfeld 5"/>
          <p:cNvSpPr txBox="1"/>
          <p:nvPr/>
        </p:nvSpPr>
        <p:spPr>
          <a:xfrm>
            <a:off x="6711461" y="4458784"/>
            <a:ext cx="1406769" cy="461665"/>
          </a:xfrm>
          <a:prstGeom prst="rect">
            <a:avLst/>
          </a:prstGeom>
          <a:noFill/>
        </p:spPr>
        <p:txBody>
          <a:bodyPr wrap="square" rtlCol="0">
            <a:spAutoFit/>
          </a:bodyPr>
          <a:lstStyle/>
          <a:p>
            <a:r>
              <a:rPr lang="en-US" sz="2400" cap="all" dirty="0" smtClean="0">
                <a:latin typeface="+mj-lt"/>
                <a:ea typeface="Helvetica Light" charset="0"/>
                <a:cs typeface="Helvetica Light" charset="0"/>
              </a:rPr>
              <a:t>Lernen</a:t>
            </a:r>
            <a:endParaRPr lang="de-DE" sz="2400" cap="all" dirty="0">
              <a:latin typeface="+mj-lt"/>
              <a:ea typeface="Helvetica Light" charset="0"/>
              <a:cs typeface="Helvetica Light" charset="0"/>
            </a:endParaRPr>
          </a:p>
        </p:txBody>
      </p:sp>
      <p:sp>
        <p:nvSpPr>
          <p:cNvPr id="7" name="Textfeld 6"/>
          <p:cNvSpPr txBox="1"/>
          <p:nvPr/>
        </p:nvSpPr>
        <p:spPr>
          <a:xfrm>
            <a:off x="3045069" y="4474361"/>
            <a:ext cx="2754923" cy="461665"/>
          </a:xfrm>
          <a:prstGeom prst="rect">
            <a:avLst/>
          </a:prstGeom>
          <a:noFill/>
        </p:spPr>
        <p:txBody>
          <a:bodyPr wrap="square" rtlCol="0">
            <a:spAutoFit/>
          </a:bodyPr>
          <a:lstStyle/>
          <a:p>
            <a:r>
              <a:rPr lang="en-US" sz="2400" cap="all" dirty="0" smtClean="0">
                <a:latin typeface="+mj-lt"/>
                <a:ea typeface="Helvetica Light" charset="0"/>
                <a:cs typeface="Helvetica Light" charset="0"/>
              </a:rPr>
              <a:t>Kommunizieren</a:t>
            </a:r>
            <a:endParaRPr lang="de-DE" sz="2400" cap="all" dirty="0">
              <a:latin typeface="+mj-lt"/>
              <a:ea typeface="Helvetica Light" charset="0"/>
              <a:cs typeface="Helvetica Light" charset="0"/>
            </a:endParaRPr>
          </a:p>
        </p:txBody>
      </p:sp>
      <p:sp>
        <p:nvSpPr>
          <p:cNvPr id="8" name="Textfeld 7"/>
          <p:cNvSpPr txBox="1"/>
          <p:nvPr/>
        </p:nvSpPr>
        <p:spPr>
          <a:xfrm>
            <a:off x="439616" y="4474361"/>
            <a:ext cx="1934307" cy="461665"/>
          </a:xfrm>
          <a:prstGeom prst="rect">
            <a:avLst/>
          </a:prstGeom>
          <a:noFill/>
        </p:spPr>
        <p:txBody>
          <a:bodyPr wrap="square" rtlCol="0">
            <a:spAutoFit/>
          </a:bodyPr>
          <a:lstStyle/>
          <a:p>
            <a:r>
              <a:rPr lang="en-US" sz="2400" cap="all" dirty="0" smtClean="0">
                <a:latin typeface="+mj-lt"/>
                <a:ea typeface="Helvetica Light" charset="0"/>
                <a:cs typeface="Helvetica Light" charset="0"/>
              </a:rPr>
              <a:t>Gestalten</a:t>
            </a:r>
            <a:endParaRPr lang="de-DE" sz="2400" cap="all" dirty="0">
              <a:latin typeface="+mj-lt"/>
              <a:ea typeface="Helvetica Light" charset="0"/>
              <a:cs typeface="Helvetica Light" charset="0"/>
            </a:endParaRPr>
          </a:p>
        </p:txBody>
      </p:sp>
      <p:sp>
        <p:nvSpPr>
          <p:cNvPr id="9" name="Textfeld 8"/>
          <p:cNvSpPr txBox="1"/>
          <p:nvPr/>
        </p:nvSpPr>
        <p:spPr>
          <a:xfrm>
            <a:off x="3691881" y="1330621"/>
            <a:ext cx="1338207" cy="461665"/>
          </a:xfrm>
          <a:prstGeom prst="rect">
            <a:avLst/>
          </a:prstGeom>
          <a:noFill/>
        </p:spPr>
        <p:txBody>
          <a:bodyPr wrap="square" rtlCol="0">
            <a:spAutoFit/>
          </a:bodyPr>
          <a:lstStyle/>
          <a:p>
            <a:r>
              <a:rPr lang="en-US" sz="2400" cap="all" dirty="0" smtClean="0">
                <a:latin typeface="+mj-lt"/>
                <a:ea typeface="Helvetica Light" charset="0"/>
                <a:cs typeface="Helvetica Light" charset="0"/>
              </a:rPr>
              <a:t>Hören</a:t>
            </a:r>
            <a:endParaRPr lang="de-DE" sz="2400" cap="all" dirty="0">
              <a:latin typeface="+mj-lt"/>
              <a:ea typeface="Helvetica Light" charset="0"/>
              <a:cs typeface="Helvetica Light" charset="0"/>
            </a:endParaRPr>
          </a:p>
        </p:txBody>
      </p:sp>
      <p:sp>
        <p:nvSpPr>
          <p:cNvPr id="10" name="Textfeld 9"/>
          <p:cNvSpPr txBox="1"/>
          <p:nvPr/>
        </p:nvSpPr>
        <p:spPr>
          <a:xfrm>
            <a:off x="668215" y="1330622"/>
            <a:ext cx="1477108" cy="461665"/>
          </a:xfrm>
          <a:prstGeom prst="rect">
            <a:avLst/>
          </a:prstGeom>
          <a:noFill/>
        </p:spPr>
        <p:txBody>
          <a:bodyPr wrap="square" rtlCol="0">
            <a:spAutoFit/>
          </a:bodyPr>
          <a:lstStyle/>
          <a:p>
            <a:r>
              <a:rPr lang="en-US" sz="2400" cap="all" dirty="0" smtClean="0">
                <a:latin typeface="+mj-lt"/>
                <a:ea typeface="Helvetica Light" charset="0"/>
                <a:cs typeface="Helvetica Light" charset="0"/>
              </a:rPr>
              <a:t>SpieleN</a:t>
            </a:r>
            <a:endParaRPr lang="de-DE" sz="2400" cap="all" dirty="0">
              <a:latin typeface="+mj-lt"/>
            </a:endParaRPr>
          </a:p>
        </p:txBody>
      </p:sp>
      <p:sp>
        <p:nvSpPr>
          <p:cNvPr id="4" name="Textfeld 3"/>
          <p:cNvSpPr txBox="1"/>
          <p:nvPr/>
        </p:nvSpPr>
        <p:spPr>
          <a:xfrm>
            <a:off x="2373923" y="2599534"/>
            <a:ext cx="4275405" cy="646331"/>
          </a:xfrm>
          <a:prstGeom prst="rect">
            <a:avLst/>
          </a:prstGeom>
          <a:noFill/>
        </p:spPr>
        <p:txBody>
          <a:bodyPr vert="horz" wrap="square" lIns="72000" rtlCol="0" anchor="ctr" anchorCtr="1">
            <a:spAutoFit/>
          </a:bodyPr>
          <a:lstStyle/>
          <a:p>
            <a:r>
              <a:rPr lang="de-DE" sz="3600" cap="all" spc="500" dirty="0" smtClean="0">
                <a:solidFill>
                  <a:srgbClr val="E96638"/>
                </a:solidFill>
                <a:latin typeface="+mj-lt"/>
                <a:ea typeface="Helvetica" charset="0"/>
                <a:cs typeface="Helvetica" charset="0"/>
              </a:rPr>
              <a:t>GAMIFICATION</a:t>
            </a:r>
            <a:endParaRPr lang="de-DE" sz="3600" cap="all" spc="500" dirty="0">
              <a:solidFill>
                <a:srgbClr val="E96638"/>
              </a:solidFill>
              <a:latin typeface="+mj-lt"/>
              <a:ea typeface="Helvetica" charset="0"/>
              <a:cs typeface="Helvetica" charset="0"/>
            </a:endParaRPr>
          </a:p>
        </p:txBody>
      </p:sp>
    </p:spTree>
    <p:extLst>
      <p:ext uri="{BB962C8B-B14F-4D97-AF65-F5344CB8AC3E}">
        <p14:creationId xmlns:p14="http://schemas.microsoft.com/office/powerpoint/2010/main" xmlns="" val="9632487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13_Mandarfengedicht.mp3">
            <a:hlinkClick r:id="" action="ppaction://media"/>
          </p:cNvPr>
          <p:cNvPicPr>
            <a:picLocks noGrp="1" noChangeAspect="1"/>
          </p:cNvPicPr>
          <p:nvPr>
            <p:ph idx="1"/>
            <a:audioFile r:link="rId1"/>
            <p:extLst>
              <p:ext uri="{DAA4B4D4-6D71-4841-9C94-3DE7FCFB9230}">
                <p14:media xmlns:p14="http://schemas.microsoft.com/office/powerpoint/2010/main" xmlns="" r:embed="rId5"/>
              </p:ext>
            </p:extLst>
          </p:nvPr>
        </p:nvPicPr>
        <p:blipFill>
          <a:blip r:embed="rId6"/>
          <a:stretch>
            <a:fillRect/>
          </a:stretch>
        </p:blipFill>
        <p:spPr>
          <a:xfrm>
            <a:off x="5904052" y="3200400"/>
            <a:ext cx="558800" cy="558800"/>
          </a:xfrm>
        </p:spPr>
      </p:pic>
      <p:pic>
        <p:nvPicPr>
          <p:cNvPr id="7" name="5_Friedl_mit_leerer_Tasche.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a:stretch>
            <a:fillRect/>
          </a:stretch>
        </p:blipFill>
        <p:spPr>
          <a:xfrm>
            <a:off x="2382838" y="3259138"/>
            <a:ext cx="500062" cy="500062"/>
          </a:xfrm>
          <a:prstGeom prst="rect">
            <a:avLst/>
          </a:prstGeom>
        </p:spPr>
      </p:pic>
      <p:pic>
        <p:nvPicPr>
          <p:cNvPr id="2" name="Bild 1"/>
          <p:cNvPicPr>
            <a:picLocks noChangeAspect="1"/>
          </p:cNvPicPr>
          <p:nvPr/>
        </p:nvPicPr>
        <p:blipFill>
          <a:blip r:embed="rId8">
            <a:extLst>
              <a:ext uri="{28A0092B-C50C-407E-A947-70E740481C1C}">
                <a14:useLocalDpi xmlns:a14="http://schemas.microsoft.com/office/drawing/2010/main" xmlns=""/>
              </a:ext>
            </a:extLst>
          </a:blip>
          <a:stretch>
            <a:fillRect/>
          </a:stretch>
        </p:blipFill>
        <p:spPr>
          <a:xfrm>
            <a:off x="690044" y="254000"/>
            <a:ext cx="1496475" cy="2660400"/>
          </a:xfrm>
          <a:prstGeom prst="rect">
            <a:avLst/>
          </a:prstGeom>
        </p:spPr>
      </p:pic>
      <p:pic>
        <p:nvPicPr>
          <p:cNvPr id="3" name="Bild 2"/>
          <p:cNvPicPr>
            <a:picLocks noChangeAspect="1"/>
          </p:cNvPicPr>
          <p:nvPr/>
        </p:nvPicPr>
        <p:blipFill>
          <a:blip r:embed="rId9">
            <a:extLst>
              <a:ext uri="{28A0092B-C50C-407E-A947-70E740481C1C}">
                <a14:useLocalDpi xmlns:a14="http://schemas.microsoft.com/office/drawing/2010/main" xmlns=""/>
              </a:ext>
            </a:extLst>
          </a:blip>
          <a:stretch>
            <a:fillRect/>
          </a:stretch>
        </p:blipFill>
        <p:spPr>
          <a:xfrm>
            <a:off x="690044" y="3375275"/>
            <a:ext cx="1496475" cy="2660400"/>
          </a:xfrm>
          <a:prstGeom prst="rect">
            <a:avLst/>
          </a:prstGeom>
        </p:spPr>
      </p:pic>
      <p:pic>
        <p:nvPicPr>
          <p:cNvPr id="6" name="Bild 5"/>
          <p:cNvPicPr>
            <a:picLocks noChangeAspect="1"/>
          </p:cNvPicPr>
          <p:nvPr/>
        </p:nvPicPr>
        <p:blipFill>
          <a:blip r:embed="rId10" cstate="print">
            <a:extLst>
              <a:ext uri="{28A0092B-C50C-407E-A947-70E740481C1C}">
                <a14:useLocalDpi xmlns:a14="http://schemas.microsoft.com/office/drawing/2010/main" xmlns=""/>
              </a:ext>
            </a:extLst>
          </a:blip>
          <a:stretch>
            <a:fillRect/>
          </a:stretch>
        </p:blipFill>
        <p:spPr>
          <a:xfrm>
            <a:off x="3695700" y="254000"/>
            <a:ext cx="1498817" cy="2660400"/>
          </a:xfrm>
          <a:prstGeom prst="rect">
            <a:avLst/>
          </a:prstGeom>
        </p:spPr>
      </p:pic>
      <p:pic>
        <p:nvPicPr>
          <p:cNvPr id="8" name="Bild 7"/>
          <p:cNvPicPr>
            <a:picLocks noChangeAspect="1"/>
          </p:cNvPicPr>
          <p:nvPr/>
        </p:nvPicPr>
        <p:blipFill>
          <a:blip r:embed="rId11" cstate="print">
            <a:extLst>
              <a:ext uri="{28A0092B-C50C-407E-A947-70E740481C1C}">
                <a14:useLocalDpi xmlns:a14="http://schemas.microsoft.com/office/drawing/2010/main" xmlns=""/>
              </a:ext>
            </a:extLst>
          </a:blip>
          <a:stretch>
            <a:fillRect/>
          </a:stretch>
        </p:blipFill>
        <p:spPr>
          <a:xfrm>
            <a:off x="6653352" y="254000"/>
            <a:ext cx="1498817" cy="2660400"/>
          </a:xfrm>
          <a:prstGeom prst="rect">
            <a:avLst/>
          </a:prstGeom>
        </p:spPr>
      </p:pic>
      <p:pic>
        <p:nvPicPr>
          <p:cNvPr id="9" name="Bild 8"/>
          <p:cNvPicPr>
            <a:picLocks noChangeAspect="1"/>
          </p:cNvPicPr>
          <p:nvPr/>
        </p:nvPicPr>
        <p:blipFill>
          <a:blip r:embed="rId12">
            <a:extLst>
              <a:ext uri="{28A0092B-C50C-407E-A947-70E740481C1C}">
                <a14:useLocalDpi xmlns:a14="http://schemas.microsoft.com/office/drawing/2010/main" xmlns=""/>
              </a:ext>
            </a:extLst>
          </a:blip>
          <a:stretch>
            <a:fillRect/>
          </a:stretch>
        </p:blipFill>
        <p:spPr>
          <a:xfrm>
            <a:off x="3695700" y="3375275"/>
            <a:ext cx="1496475" cy="2660400"/>
          </a:xfrm>
          <a:prstGeom prst="rect">
            <a:avLst/>
          </a:prstGeom>
        </p:spPr>
      </p:pic>
      <p:pic>
        <p:nvPicPr>
          <p:cNvPr id="10" name="Bild 9"/>
          <p:cNvPicPr>
            <a:picLocks noChangeAspect="1"/>
          </p:cNvPicPr>
          <p:nvPr/>
        </p:nvPicPr>
        <p:blipFill>
          <a:blip r:embed="rId13">
            <a:extLst>
              <a:ext uri="{28A0092B-C50C-407E-A947-70E740481C1C}">
                <a14:useLocalDpi xmlns:a14="http://schemas.microsoft.com/office/drawing/2010/main" xmlns=""/>
              </a:ext>
            </a:extLst>
          </a:blip>
          <a:stretch>
            <a:fillRect/>
          </a:stretch>
        </p:blipFill>
        <p:spPr>
          <a:xfrm>
            <a:off x="6653352" y="3375275"/>
            <a:ext cx="1496475" cy="2660400"/>
          </a:xfrm>
          <a:prstGeom prst="rect">
            <a:avLst/>
          </a:prstGeom>
        </p:spPr>
      </p:pic>
    </p:spTree>
    <p:extLst>
      <p:ext uri="{BB962C8B-B14F-4D97-AF65-F5344CB8AC3E}">
        <p14:creationId xmlns:p14="http://schemas.microsoft.com/office/powerpoint/2010/main" xmlns="" val="6786739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87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5918"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0" y="2785404"/>
            <a:ext cx="8856663" cy="464233"/>
          </a:xfrm>
        </p:spPr>
        <p:txBody>
          <a:bodyPr>
            <a:normAutofit/>
          </a:bodyPr>
          <a:lstStyle/>
          <a:p>
            <a:pPr marL="0" indent="0" defTabSz="914400">
              <a:lnSpc>
                <a:spcPct val="100000"/>
              </a:lnSpc>
              <a:spcBef>
                <a:spcPts val="0"/>
              </a:spcBef>
              <a:buNone/>
              <a:tabLst>
                <a:tab pos="431800" algn="l"/>
              </a:tabLst>
            </a:pPr>
            <a:r>
              <a:rPr lang="de-AT" sz="2400" dirty="0" smtClean="0">
                <a:latin typeface="+mj-lt"/>
                <a:ea typeface="Helvetica Light" charset="0"/>
                <a:cs typeface="Helvetica Light" charset="0"/>
              </a:rPr>
              <a:t>	</a:t>
            </a:r>
            <a:r>
              <a:rPr lang="de-AT" sz="2400" dirty="0" smtClean="0">
                <a:latin typeface="+mj-lt"/>
                <a:ea typeface="Helvetica Light" charset="0"/>
                <a:cs typeface="Helvetica Light" charset="0"/>
              </a:rPr>
              <a:t>Überraschen </a:t>
            </a:r>
            <a:r>
              <a:rPr lang="de-AT" sz="2400" dirty="0" smtClean="0">
                <a:latin typeface="+mj-lt"/>
                <a:ea typeface="Helvetica Light" charset="0"/>
                <a:cs typeface="Helvetica Light" charset="0"/>
              </a:rPr>
              <a:t>mit </a:t>
            </a:r>
            <a:r>
              <a:rPr lang="de-AT" sz="2400" dirty="0" smtClean="0">
                <a:latin typeface="+mj-lt"/>
                <a:ea typeface="Helvetica Light" charset="0"/>
                <a:cs typeface="Helvetica Light" charset="0"/>
              </a:rPr>
              <a:t>außergewöhnlichen</a:t>
            </a:r>
            <a:r>
              <a:rPr lang="de-AT" sz="2400" dirty="0" smtClean="0">
                <a:latin typeface="+mj-lt"/>
                <a:ea typeface="Helvetica Light" charset="0"/>
                <a:cs typeface="Helvetica Light" charset="0"/>
              </a:rPr>
              <a:t> Ereignissen</a:t>
            </a:r>
            <a:endParaRPr lang="de-DE" sz="2400" dirty="0">
              <a:latin typeface="+mj-lt"/>
              <a:ea typeface="Helvetica Light" charset="0"/>
              <a:cs typeface="Helvetica Light" charset="0"/>
            </a:endParaRPr>
          </a:p>
        </p:txBody>
      </p:sp>
      <p:pic>
        <p:nvPicPr>
          <p:cNvPr id="4" name="Bild 3"/>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6681354" y="304800"/>
            <a:ext cx="1784750" cy="406400"/>
          </a:xfrm>
          <a:prstGeom prst="rect">
            <a:avLst/>
          </a:prstGeom>
        </p:spPr>
      </p:pic>
    </p:spTree>
    <p:extLst>
      <p:ext uri="{BB962C8B-B14F-4D97-AF65-F5344CB8AC3E}">
        <p14:creationId xmlns:p14="http://schemas.microsoft.com/office/powerpoint/2010/main" xmlns="" val="688028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Bild 1"/>
          <p:cNvPicPr>
            <a:picLocks noChangeAspect="1"/>
          </p:cNvPicPr>
          <p:nvPr/>
        </p:nvPicPr>
        <p:blipFill>
          <a:blip r:embed="rId3"/>
          <a:stretch>
            <a:fillRect/>
          </a:stretch>
        </p:blipFill>
        <p:spPr>
          <a:xfrm>
            <a:off x="1225" y="-1"/>
            <a:ext cx="8854211" cy="6264275"/>
          </a:xfrm>
          <a:prstGeom prst="rect">
            <a:avLst/>
          </a:prstGeom>
        </p:spPr>
      </p:pic>
    </p:spTree>
    <p:extLst>
      <p:ext uri="{BB962C8B-B14F-4D97-AF65-F5344CB8AC3E}">
        <p14:creationId xmlns:p14="http://schemas.microsoft.com/office/powerpoint/2010/main" xmlns="" val="1042345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Bild 13"/>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910095" y="549671"/>
            <a:ext cx="1208181" cy="2382159"/>
          </a:xfrm>
          <a:prstGeom prst="rect">
            <a:avLst/>
          </a:prstGeom>
        </p:spPr>
      </p:pic>
      <p:pic>
        <p:nvPicPr>
          <p:cNvPr id="2" name="Bild 1"/>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0" y="3151163"/>
            <a:ext cx="2935518" cy="3113112"/>
          </a:xfrm>
          <a:prstGeom prst="rect">
            <a:avLst/>
          </a:prstGeom>
          <a:ln w="9525">
            <a:noFill/>
          </a:ln>
        </p:spPr>
      </p:pic>
      <p:pic>
        <p:nvPicPr>
          <p:cNvPr id="3" name="Bild 2"/>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rot="615980">
            <a:off x="5862674" y="578001"/>
            <a:ext cx="2837437" cy="2011681"/>
          </a:xfrm>
          <a:prstGeom prst="rect">
            <a:avLst/>
          </a:prstGeom>
        </p:spPr>
      </p:pic>
      <p:pic>
        <p:nvPicPr>
          <p:cNvPr id="4" name="Bild 3"/>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a:off x="2935518" y="0"/>
            <a:ext cx="2986980" cy="3167687"/>
          </a:xfrm>
          <a:prstGeom prst="rect">
            <a:avLst/>
          </a:prstGeom>
        </p:spPr>
      </p:pic>
      <p:pic>
        <p:nvPicPr>
          <p:cNvPr id="5" name="Bild 4"/>
          <p:cNvPicPr>
            <a:picLocks noChangeAspect="1"/>
          </p:cNvPicPr>
          <p:nvPr/>
        </p:nvPicPr>
        <p:blipFill>
          <a:blip r:embed="rId7">
            <a:extLst>
              <a:ext uri="{28A0092B-C50C-407E-A947-70E740481C1C}">
                <a14:useLocalDpi xmlns:a14="http://schemas.microsoft.com/office/drawing/2010/main" xmlns=""/>
              </a:ext>
            </a:extLst>
          </a:blip>
          <a:stretch>
            <a:fillRect/>
          </a:stretch>
        </p:blipFill>
        <p:spPr>
          <a:xfrm>
            <a:off x="5922498" y="3167687"/>
            <a:ext cx="2934165" cy="3111677"/>
          </a:xfrm>
          <a:prstGeom prst="rect">
            <a:avLst/>
          </a:prstGeom>
        </p:spPr>
      </p:pic>
      <p:sp>
        <p:nvSpPr>
          <p:cNvPr id="6" name="Textfeld 5"/>
          <p:cNvSpPr txBox="1"/>
          <p:nvPr/>
        </p:nvSpPr>
        <p:spPr>
          <a:xfrm>
            <a:off x="3297716" y="4031028"/>
            <a:ext cx="2262583" cy="1384995"/>
          </a:xfrm>
          <a:prstGeom prst="rect">
            <a:avLst/>
          </a:prstGeom>
          <a:noFill/>
        </p:spPr>
        <p:txBody>
          <a:bodyPr wrap="square" rtlCol="0">
            <a:spAutoFit/>
          </a:bodyPr>
          <a:lstStyle/>
          <a:p>
            <a:pPr algn="ctr"/>
            <a:r>
              <a:rPr lang="de-DE" sz="2800" dirty="0" smtClean="0">
                <a:solidFill>
                  <a:srgbClr val="E96638"/>
                </a:solidFill>
                <a:latin typeface="+mj-lt"/>
                <a:ea typeface="Helvetica Light" charset="0"/>
                <a:cs typeface="Helvetica Light" charset="0"/>
              </a:rPr>
              <a:t>Kombination interaktiver Elemente</a:t>
            </a:r>
            <a:endParaRPr lang="de-DE" sz="2800" dirty="0">
              <a:solidFill>
                <a:srgbClr val="E96638"/>
              </a:solidFill>
              <a:latin typeface="+mj-lt"/>
              <a:ea typeface="Helvetica Light" charset="0"/>
              <a:cs typeface="Helvetica Light" charset="0"/>
            </a:endParaRPr>
          </a:p>
        </p:txBody>
      </p:sp>
      <p:sp>
        <p:nvSpPr>
          <p:cNvPr id="7" name="Textfeld 6"/>
          <p:cNvSpPr txBox="1"/>
          <p:nvPr/>
        </p:nvSpPr>
        <p:spPr>
          <a:xfrm>
            <a:off x="3022376" y="88007"/>
            <a:ext cx="2935518" cy="461665"/>
          </a:xfrm>
          <a:prstGeom prst="rect">
            <a:avLst/>
          </a:prstGeom>
          <a:noFill/>
        </p:spPr>
        <p:txBody>
          <a:bodyPr wrap="square" rtlCol="0">
            <a:spAutoFit/>
          </a:bodyPr>
          <a:lstStyle/>
          <a:p>
            <a:r>
              <a:rPr lang="de-DE" sz="2400" dirty="0" smtClean="0">
                <a:solidFill>
                  <a:schemeClr val="bg1"/>
                </a:solidFill>
                <a:latin typeface="+mj-lt"/>
                <a:ea typeface="Helvetica Light" charset="0"/>
                <a:cs typeface="Helvetica Light" charset="0"/>
              </a:rPr>
              <a:t>Spielgegenstände</a:t>
            </a:r>
            <a:endParaRPr lang="de-DE" sz="2400" dirty="0">
              <a:solidFill>
                <a:schemeClr val="bg1"/>
              </a:solidFill>
              <a:latin typeface="+mj-lt"/>
              <a:ea typeface="Helvetica Light" charset="0"/>
              <a:cs typeface="Helvetica Light" charset="0"/>
            </a:endParaRPr>
          </a:p>
        </p:txBody>
      </p:sp>
      <p:sp>
        <p:nvSpPr>
          <p:cNvPr id="8" name="Textfeld 7"/>
          <p:cNvSpPr txBox="1"/>
          <p:nvPr/>
        </p:nvSpPr>
        <p:spPr>
          <a:xfrm>
            <a:off x="433783" y="5703761"/>
            <a:ext cx="2067951" cy="461665"/>
          </a:xfrm>
          <a:prstGeom prst="rect">
            <a:avLst/>
          </a:prstGeom>
          <a:noFill/>
        </p:spPr>
        <p:txBody>
          <a:bodyPr wrap="square" rtlCol="0">
            <a:spAutoFit/>
          </a:bodyPr>
          <a:lstStyle/>
          <a:p>
            <a:r>
              <a:rPr lang="de-DE" sz="2400" dirty="0" smtClean="0">
                <a:solidFill>
                  <a:schemeClr val="bg1"/>
                </a:solidFill>
                <a:latin typeface="+mj-lt"/>
                <a:ea typeface="Helvetica Light" charset="0"/>
                <a:cs typeface="Helvetica Light" charset="0"/>
              </a:rPr>
              <a:t>Installationen</a:t>
            </a:r>
            <a:endParaRPr lang="de-DE" sz="2400" dirty="0">
              <a:solidFill>
                <a:schemeClr val="bg1"/>
              </a:solidFill>
              <a:latin typeface="+mj-lt"/>
              <a:ea typeface="Helvetica Light" charset="0"/>
              <a:cs typeface="Helvetica Light" charset="0"/>
            </a:endParaRPr>
          </a:p>
        </p:txBody>
      </p:sp>
      <p:sp>
        <p:nvSpPr>
          <p:cNvPr id="9" name="Textfeld 8"/>
          <p:cNvSpPr txBox="1"/>
          <p:nvPr/>
        </p:nvSpPr>
        <p:spPr>
          <a:xfrm>
            <a:off x="6734274" y="5703760"/>
            <a:ext cx="1310612" cy="461665"/>
          </a:xfrm>
          <a:prstGeom prst="rect">
            <a:avLst/>
          </a:prstGeom>
          <a:noFill/>
        </p:spPr>
        <p:txBody>
          <a:bodyPr wrap="square" rtlCol="0">
            <a:spAutoFit/>
          </a:bodyPr>
          <a:lstStyle/>
          <a:p>
            <a:r>
              <a:rPr lang="de-DE" sz="2400" dirty="0" err="1" smtClean="0">
                <a:solidFill>
                  <a:schemeClr val="bg1"/>
                </a:solidFill>
                <a:latin typeface="+mj-lt"/>
                <a:ea typeface="Helvetica Light" charset="0"/>
                <a:cs typeface="Helvetica Light" charset="0"/>
              </a:rPr>
              <a:t>LandArt</a:t>
            </a:r>
            <a:endParaRPr lang="de-DE" sz="2400" dirty="0">
              <a:solidFill>
                <a:schemeClr val="bg1"/>
              </a:solidFill>
              <a:latin typeface="+mj-lt"/>
              <a:ea typeface="Helvetica Light" charset="0"/>
              <a:cs typeface="Helvetica Light" charset="0"/>
            </a:endParaRPr>
          </a:p>
        </p:txBody>
      </p:sp>
      <p:sp>
        <p:nvSpPr>
          <p:cNvPr id="10" name="Textfeld 9"/>
          <p:cNvSpPr txBox="1"/>
          <p:nvPr/>
        </p:nvSpPr>
        <p:spPr>
          <a:xfrm>
            <a:off x="6775136" y="88006"/>
            <a:ext cx="1265638" cy="461665"/>
          </a:xfrm>
          <a:prstGeom prst="rect">
            <a:avLst/>
          </a:prstGeom>
          <a:noFill/>
        </p:spPr>
        <p:txBody>
          <a:bodyPr wrap="square" rtlCol="0">
            <a:spAutoFit/>
          </a:bodyPr>
          <a:lstStyle/>
          <a:p>
            <a:r>
              <a:rPr lang="de-DE" sz="2400" dirty="0" smtClean="0">
                <a:solidFill>
                  <a:srgbClr val="E96638"/>
                </a:solidFill>
                <a:latin typeface="+mj-lt"/>
                <a:ea typeface="Helvetica Light" charset="0"/>
                <a:cs typeface="Helvetica Light" charset="0"/>
              </a:rPr>
              <a:t>Booklet</a:t>
            </a:r>
            <a:endParaRPr lang="de-DE" sz="2400" dirty="0">
              <a:solidFill>
                <a:srgbClr val="E96638"/>
              </a:solidFill>
              <a:latin typeface="+mj-lt"/>
              <a:ea typeface="Helvetica Light" charset="0"/>
              <a:cs typeface="Helvetica Light" charset="0"/>
            </a:endParaRPr>
          </a:p>
        </p:txBody>
      </p:sp>
      <p:sp>
        <p:nvSpPr>
          <p:cNvPr id="12" name="Textfeld 11"/>
          <p:cNvSpPr txBox="1"/>
          <p:nvPr/>
        </p:nvSpPr>
        <p:spPr>
          <a:xfrm>
            <a:off x="108620" y="103765"/>
            <a:ext cx="828288" cy="461665"/>
          </a:xfrm>
          <a:prstGeom prst="rect">
            <a:avLst/>
          </a:prstGeom>
          <a:noFill/>
        </p:spPr>
        <p:txBody>
          <a:bodyPr wrap="square" rtlCol="0">
            <a:spAutoFit/>
          </a:bodyPr>
          <a:lstStyle/>
          <a:p>
            <a:r>
              <a:rPr lang="de-DE" sz="2400" dirty="0" smtClean="0">
                <a:solidFill>
                  <a:srgbClr val="E96638"/>
                </a:solidFill>
                <a:latin typeface="+mj-lt"/>
                <a:ea typeface="Helvetica Light" charset="0"/>
                <a:cs typeface="Helvetica Light" charset="0"/>
              </a:rPr>
              <a:t>APP</a:t>
            </a:r>
            <a:endParaRPr lang="de-DE" sz="2400" dirty="0">
              <a:solidFill>
                <a:srgbClr val="E96638"/>
              </a:solidFill>
              <a:latin typeface="+mj-lt"/>
              <a:ea typeface="Helvetica Light" charset="0"/>
              <a:cs typeface="Helvetica Light" charset="0"/>
            </a:endParaRPr>
          </a:p>
        </p:txBody>
      </p:sp>
      <p:pic>
        <p:nvPicPr>
          <p:cNvPr id="13" name="Bild 12"/>
          <p:cNvPicPr>
            <a:picLocks noChangeAspect="1"/>
          </p:cNvPicPr>
          <p:nvPr/>
        </p:nvPicPr>
        <p:blipFill>
          <a:blip r:embed="rId8" cstate="print">
            <a:extLst>
              <a:ext uri="{28A0092B-C50C-407E-A947-70E740481C1C}">
                <a14:useLocalDpi xmlns:a14="http://schemas.microsoft.com/office/drawing/2010/main" xmlns=""/>
              </a:ext>
            </a:extLst>
          </a:blip>
          <a:stretch>
            <a:fillRect/>
          </a:stretch>
        </p:blipFill>
        <p:spPr>
          <a:xfrm>
            <a:off x="1018873" y="890926"/>
            <a:ext cx="1006393" cy="1699648"/>
          </a:xfrm>
          <a:prstGeom prst="rect">
            <a:avLst/>
          </a:prstGeom>
        </p:spPr>
      </p:pic>
      <p:sp>
        <p:nvSpPr>
          <p:cNvPr id="15" name="Textfeld 14"/>
          <p:cNvSpPr txBox="1"/>
          <p:nvPr/>
        </p:nvSpPr>
        <p:spPr>
          <a:xfrm>
            <a:off x="1085475" y="149561"/>
            <a:ext cx="828288" cy="307777"/>
          </a:xfrm>
          <a:prstGeom prst="rect">
            <a:avLst/>
          </a:prstGeom>
          <a:noFill/>
        </p:spPr>
        <p:txBody>
          <a:bodyPr wrap="square" rtlCol="0">
            <a:spAutoFit/>
          </a:bodyPr>
          <a:lstStyle/>
          <a:p>
            <a:r>
              <a:rPr lang="de-DE" sz="1400" dirty="0" smtClean="0">
                <a:latin typeface="+mj-lt"/>
                <a:ea typeface="Helvetica Light" charset="0"/>
                <a:cs typeface="Helvetica Light" charset="0"/>
              </a:rPr>
              <a:t>(offline)</a:t>
            </a:r>
            <a:endParaRPr lang="de-DE" sz="1400" dirty="0">
              <a:latin typeface="+mj-lt"/>
              <a:ea typeface="Helvetica Light" charset="0"/>
              <a:cs typeface="Helvetica Light" charset="0"/>
            </a:endParaRPr>
          </a:p>
        </p:txBody>
      </p:sp>
    </p:spTree>
    <p:extLst>
      <p:ext uri="{BB962C8B-B14F-4D97-AF65-F5344CB8AC3E}">
        <p14:creationId xmlns:p14="http://schemas.microsoft.com/office/powerpoint/2010/main" xmlns="" val="9443719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 y="2807056"/>
            <a:ext cx="8856662" cy="516827"/>
          </a:xfrm>
        </p:spPr>
        <p:txBody>
          <a:bodyPr>
            <a:normAutofit/>
          </a:bodyPr>
          <a:lstStyle/>
          <a:p>
            <a:pPr marL="0" indent="0" defTabSz="914400">
              <a:lnSpc>
                <a:spcPct val="100000"/>
              </a:lnSpc>
              <a:spcBef>
                <a:spcPts val="0"/>
              </a:spcBef>
              <a:buNone/>
              <a:tabLst>
                <a:tab pos="347663" algn="l"/>
              </a:tabLst>
            </a:pPr>
            <a:r>
              <a:rPr lang="de-DE" sz="2400" dirty="0" smtClean="0">
                <a:latin typeface="+mj-lt"/>
                <a:ea typeface="Helvetica Light" charset="0"/>
                <a:cs typeface="Helvetica Light" charset="0"/>
              </a:rPr>
              <a:t>	</a:t>
            </a:r>
            <a:r>
              <a:rPr lang="de-DE" sz="2400" dirty="0" smtClean="0">
                <a:latin typeface="+mj-lt"/>
                <a:ea typeface="Helvetica Light" charset="0"/>
                <a:cs typeface="Helvetica Light" charset="0"/>
              </a:rPr>
              <a:t>Interaktion </a:t>
            </a:r>
            <a:r>
              <a:rPr lang="de-DE" sz="2400" dirty="0" smtClean="0">
                <a:latin typeface="+mj-lt"/>
                <a:ea typeface="Helvetica Light" charset="0"/>
                <a:cs typeface="Helvetica Light" charset="0"/>
              </a:rPr>
              <a:t>durch geeignete Technologie.</a:t>
            </a:r>
            <a:endParaRPr lang="de-DE" sz="2400" dirty="0">
              <a:latin typeface="+mj-lt"/>
              <a:ea typeface="Helvetica Light" charset="0"/>
              <a:cs typeface="Helvetica Light" charset="0"/>
            </a:endParaRPr>
          </a:p>
        </p:txBody>
      </p:sp>
      <p:pic>
        <p:nvPicPr>
          <p:cNvPr id="4" name="Bild 3"/>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6681354" y="304800"/>
            <a:ext cx="1784750" cy="406400"/>
          </a:xfrm>
          <a:prstGeom prst="rect">
            <a:avLst/>
          </a:prstGeom>
        </p:spPr>
      </p:pic>
    </p:spTree>
    <p:extLst>
      <p:ext uri="{BB962C8B-B14F-4D97-AF65-F5344CB8AC3E}">
        <p14:creationId xmlns:p14="http://schemas.microsoft.com/office/powerpoint/2010/main" xmlns="" val="17614213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d 2"/>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390650" y="1112500"/>
            <a:ext cx="869950" cy="869950"/>
          </a:xfrm>
          <a:prstGeom prst="rect">
            <a:avLst/>
          </a:prstGeom>
        </p:spPr>
      </p:pic>
      <p:pic>
        <p:nvPicPr>
          <p:cNvPr id="4" name="Bild 3"/>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519450" y="1111250"/>
            <a:ext cx="871200" cy="871200"/>
          </a:xfrm>
          <a:prstGeom prst="rect">
            <a:avLst/>
          </a:prstGeom>
        </p:spPr>
      </p:pic>
      <p:pic>
        <p:nvPicPr>
          <p:cNvPr id="5" name="Bild 4"/>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4024994" y="1111250"/>
            <a:ext cx="871200" cy="871200"/>
          </a:xfrm>
          <a:prstGeom prst="rect">
            <a:avLst/>
          </a:prstGeom>
        </p:spPr>
      </p:pic>
      <p:pic>
        <p:nvPicPr>
          <p:cNvPr id="7" name="Bild 6"/>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998533" y="4201151"/>
            <a:ext cx="784234" cy="1196349"/>
          </a:xfrm>
          <a:prstGeom prst="rect">
            <a:avLst/>
          </a:prstGeom>
        </p:spPr>
      </p:pic>
      <p:pic>
        <p:nvPicPr>
          <p:cNvPr id="9" name="Bild 8"/>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a:off x="3908144" y="4201151"/>
            <a:ext cx="1104899" cy="1104899"/>
          </a:xfrm>
          <a:prstGeom prst="rect">
            <a:avLst/>
          </a:prstGeom>
        </p:spPr>
      </p:pic>
      <p:pic>
        <p:nvPicPr>
          <p:cNvPr id="10" name="Bild 9"/>
          <p:cNvPicPr>
            <a:picLocks noChangeAspect="1"/>
          </p:cNvPicPr>
          <p:nvPr/>
        </p:nvPicPr>
        <p:blipFill>
          <a:blip r:embed="rId8" cstate="print">
            <a:extLst>
              <a:ext uri="{28A0092B-C50C-407E-A947-70E740481C1C}">
                <a14:useLocalDpi xmlns:a14="http://schemas.microsoft.com/office/drawing/2010/main" xmlns=""/>
              </a:ext>
            </a:extLst>
          </a:blip>
          <a:stretch>
            <a:fillRect/>
          </a:stretch>
        </p:blipFill>
        <p:spPr>
          <a:xfrm>
            <a:off x="6929557" y="1134100"/>
            <a:ext cx="897162" cy="897162"/>
          </a:xfrm>
          <a:prstGeom prst="rect">
            <a:avLst/>
          </a:prstGeom>
        </p:spPr>
      </p:pic>
      <p:sp>
        <p:nvSpPr>
          <p:cNvPr id="11" name="Textfeld 10"/>
          <p:cNvSpPr txBox="1"/>
          <p:nvPr/>
        </p:nvSpPr>
        <p:spPr>
          <a:xfrm>
            <a:off x="126761" y="319665"/>
            <a:ext cx="1656005" cy="461665"/>
          </a:xfrm>
          <a:prstGeom prst="rect">
            <a:avLst/>
          </a:prstGeom>
          <a:noFill/>
        </p:spPr>
        <p:txBody>
          <a:bodyPr wrap="square" rtlCol="0">
            <a:spAutoFit/>
          </a:bodyPr>
          <a:lstStyle/>
          <a:p>
            <a:r>
              <a:rPr lang="de-DE" sz="2400" dirty="0" smtClean="0">
                <a:solidFill>
                  <a:srgbClr val="E96638"/>
                </a:solidFill>
                <a:latin typeface="+mj-lt"/>
                <a:ea typeface="Helvetica Light" charset="0"/>
                <a:cs typeface="Helvetica Light" charset="0"/>
              </a:rPr>
              <a:t>APP </a:t>
            </a:r>
            <a:r>
              <a:rPr lang="de-DE" dirty="0" smtClean="0">
                <a:latin typeface="+mj-lt"/>
                <a:ea typeface="Helvetica Light" charset="0"/>
                <a:cs typeface="Helvetica Light" charset="0"/>
              </a:rPr>
              <a:t>(offline)</a:t>
            </a:r>
            <a:endParaRPr lang="de-DE" sz="2400" dirty="0">
              <a:solidFill>
                <a:srgbClr val="E96638"/>
              </a:solidFill>
              <a:latin typeface="+mj-lt"/>
              <a:ea typeface="Helvetica Light" charset="0"/>
              <a:cs typeface="Helvetica Light" charset="0"/>
            </a:endParaRPr>
          </a:p>
        </p:txBody>
      </p:sp>
      <p:sp>
        <p:nvSpPr>
          <p:cNvPr id="12" name="Textfeld 11"/>
          <p:cNvSpPr txBox="1"/>
          <p:nvPr/>
        </p:nvSpPr>
        <p:spPr>
          <a:xfrm>
            <a:off x="3196706" y="319665"/>
            <a:ext cx="828288" cy="461665"/>
          </a:xfrm>
          <a:prstGeom prst="rect">
            <a:avLst/>
          </a:prstGeom>
          <a:noFill/>
        </p:spPr>
        <p:txBody>
          <a:bodyPr wrap="square" rtlCol="0">
            <a:spAutoFit/>
          </a:bodyPr>
          <a:lstStyle/>
          <a:p>
            <a:r>
              <a:rPr lang="de-DE" sz="2400" dirty="0" smtClean="0">
                <a:solidFill>
                  <a:srgbClr val="E96638"/>
                </a:solidFill>
                <a:latin typeface="+mj-lt"/>
                <a:ea typeface="Helvetica Light" charset="0"/>
                <a:cs typeface="Helvetica Light" charset="0"/>
              </a:rPr>
              <a:t>GPS</a:t>
            </a:r>
            <a:endParaRPr lang="de-DE" sz="2400" dirty="0">
              <a:solidFill>
                <a:srgbClr val="E96638"/>
              </a:solidFill>
              <a:latin typeface="+mj-lt"/>
              <a:ea typeface="Helvetica Light" charset="0"/>
              <a:cs typeface="Helvetica Light" charset="0"/>
            </a:endParaRPr>
          </a:p>
        </p:txBody>
      </p:sp>
      <p:sp>
        <p:nvSpPr>
          <p:cNvPr id="13" name="Textfeld 12"/>
          <p:cNvSpPr txBox="1"/>
          <p:nvPr/>
        </p:nvSpPr>
        <p:spPr>
          <a:xfrm>
            <a:off x="6082738" y="319664"/>
            <a:ext cx="2590800" cy="461665"/>
          </a:xfrm>
          <a:prstGeom prst="rect">
            <a:avLst/>
          </a:prstGeom>
          <a:noFill/>
        </p:spPr>
        <p:txBody>
          <a:bodyPr wrap="square" rtlCol="0">
            <a:spAutoFit/>
          </a:bodyPr>
          <a:lstStyle/>
          <a:p>
            <a:r>
              <a:rPr lang="de-DE" sz="2400" dirty="0" smtClean="0">
                <a:solidFill>
                  <a:srgbClr val="E96638"/>
                </a:solidFill>
                <a:latin typeface="+mj-lt"/>
                <a:ea typeface="Helvetica Light" charset="0"/>
                <a:cs typeface="Helvetica Light" charset="0"/>
              </a:rPr>
              <a:t>WLAN </a:t>
            </a:r>
            <a:r>
              <a:rPr lang="de-DE" dirty="0" smtClean="0">
                <a:solidFill>
                  <a:srgbClr val="E96638"/>
                </a:solidFill>
                <a:latin typeface="+mj-lt"/>
                <a:ea typeface="Helvetica Light" charset="0"/>
                <a:cs typeface="Helvetica Light" charset="0"/>
              </a:rPr>
              <a:t>Landingpage</a:t>
            </a:r>
            <a:endParaRPr lang="de-DE" dirty="0">
              <a:solidFill>
                <a:srgbClr val="E96638"/>
              </a:solidFill>
              <a:latin typeface="+mj-lt"/>
              <a:ea typeface="Helvetica Light" charset="0"/>
              <a:cs typeface="Helvetica Light" charset="0"/>
            </a:endParaRPr>
          </a:p>
        </p:txBody>
      </p:sp>
      <p:sp>
        <p:nvSpPr>
          <p:cNvPr id="14" name="Textfeld 13"/>
          <p:cNvSpPr txBox="1"/>
          <p:nvPr/>
        </p:nvSpPr>
        <p:spPr>
          <a:xfrm>
            <a:off x="170244" y="3481965"/>
            <a:ext cx="1518855" cy="461665"/>
          </a:xfrm>
          <a:prstGeom prst="rect">
            <a:avLst/>
          </a:prstGeom>
          <a:noFill/>
        </p:spPr>
        <p:txBody>
          <a:bodyPr wrap="square" rtlCol="0">
            <a:spAutoFit/>
          </a:bodyPr>
          <a:lstStyle/>
          <a:p>
            <a:r>
              <a:rPr lang="de-DE" sz="2400" dirty="0" smtClean="0">
                <a:solidFill>
                  <a:srgbClr val="E96638"/>
                </a:solidFill>
                <a:latin typeface="+mj-lt"/>
                <a:ea typeface="Helvetica Light" charset="0"/>
                <a:cs typeface="Helvetica Light" charset="0"/>
              </a:rPr>
              <a:t>Bluetooth</a:t>
            </a:r>
            <a:endParaRPr lang="de-DE" sz="2400" dirty="0">
              <a:solidFill>
                <a:srgbClr val="E96638"/>
              </a:solidFill>
              <a:latin typeface="+mj-lt"/>
              <a:ea typeface="Helvetica Light" charset="0"/>
              <a:cs typeface="Helvetica Light" charset="0"/>
            </a:endParaRPr>
          </a:p>
        </p:txBody>
      </p:sp>
      <p:sp>
        <p:nvSpPr>
          <p:cNvPr id="15" name="Textfeld 14"/>
          <p:cNvSpPr txBox="1"/>
          <p:nvPr/>
        </p:nvSpPr>
        <p:spPr>
          <a:xfrm>
            <a:off x="3009900" y="3481965"/>
            <a:ext cx="2819400" cy="461665"/>
          </a:xfrm>
          <a:prstGeom prst="rect">
            <a:avLst/>
          </a:prstGeom>
          <a:noFill/>
        </p:spPr>
        <p:txBody>
          <a:bodyPr wrap="square" rtlCol="0">
            <a:spAutoFit/>
          </a:bodyPr>
          <a:lstStyle/>
          <a:p>
            <a:r>
              <a:rPr lang="de-DE" sz="2400" dirty="0" smtClean="0">
                <a:solidFill>
                  <a:srgbClr val="E96638"/>
                </a:solidFill>
                <a:latin typeface="+mj-lt"/>
                <a:ea typeface="Helvetica Light" charset="0"/>
                <a:cs typeface="Helvetica Light" charset="0"/>
              </a:rPr>
              <a:t>Funkchips </a:t>
            </a:r>
            <a:r>
              <a:rPr lang="de-DE" dirty="0" smtClean="0">
                <a:latin typeface="+mj-lt"/>
                <a:ea typeface="Helvetica Light" charset="0"/>
                <a:cs typeface="Helvetica Light" charset="0"/>
              </a:rPr>
              <a:t>(</a:t>
            </a:r>
            <a:r>
              <a:rPr lang="de-DE" dirty="0" err="1" smtClean="0">
                <a:latin typeface="+mj-lt"/>
                <a:ea typeface="Helvetica Light" charset="0"/>
                <a:cs typeface="Helvetica Light" charset="0"/>
              </a:rPr>
              <a:t>iBeacons</a:t>
            </a:r>
            <a:r>
              <a:rPr lang="de-DE" dirty="0" smtClean="0">
                <a:latin typeface="+mj-lt"/>
                <a:ea typeface="Helvetica Light" charset="0"/>
                <a:cs typeface="Helvetica Light" charset="0"/>
              </a:rPr>
              <a:t>)</a:t>
            </a:r>
            <a:endParaRPr lang="de-DE" dirty="0">
              <a:latin typeface="+mj-lt"/>
              <a:ea typeface="Helvetica Light" charset="0"/>
              <a:cs typeface="Helvetica Light" charset="0"/>
            </a:endParaRPr>
          </a:p>
        </p:txBody>
      </p:sp>
      <p:pic>
        <p:nvPicPr>
          <p:cNvPr id="16" name="Bild 15"/>
          <p:cNvPicPr>
            <a:picLocks noChangeAspect="1"/>
          </p:cNvPicPr>
          <p:nvPr/>
        </p:nvPicPr>
        <p:blipFill>
          <a:blip r:embed="rId9" cstate="print">
            <a:extLst>
              <a:ext uri="{28A0092B-C50C-407E-A947-70E740481C1C}">
                <a14:useLocalDpi xmlns:a14="http://schemas.microsoft.com/office/drawing/2010/main" xmlns=""/>
              </a:ext>
            </a:extLst>
          </a:blip>
          <a:stretch>
            <a:fillRect/>
          </a:stretch>
        </p:blipFill>
        <p:spPr>
          <a:xfrm>
            <a:off x="6485763" y="4550400"/>
            <a:ext cx="1784750" cy="406400"/>
          </a:xfrm>
          <a:prstGeom prst="rect">
            <a:avLst/>
          </a:prstGeom>
        </p:spPr>
      </p:pic>
    </p:spTree>
    <p:extLst>
      <p:ext uri="{BB962C8B-B14F-4D97-AF65-F5344CB8AC3E}">
        <p14:creationId xmlns:p14="http://schemas.microsoft.com/office/powerpoint/2010/main" xmlns="" val="2307298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Design">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Desig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Design">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597</Words>
  <Application>Microsoft Office PowerPoint</Application>
  <PresentationFormat>Benutzerdefiniert</PresentationFormat>
  <Paragraphs>162</Paragraphs>
  <Slides>40</Slides>
  <Notes>1</Notes>
  <HiddenSlides>0</HiddenSlides>
  <MMClips>11</MMClips>
  <ScaleCrop>false</ScaleCrop>
  <HeadingPairs>
    <vt:vector size="4" baseType="variant">
      <vt:variant>
        <vt:lpstr>Design</vt:lpstr>
      </vt:variant>
      <vt:variant>
        <vt:i4>1</vt:i4>
      </vt:variant>
      <vt:variant>
        <vt:lpstr>Folientitel</vt:lpstr>
      </vt:variant>
      <vt:variant>
        <vt:i4>40</vt:i4>
      </vt:variant>
    </vt:vector>
  </HeadingPairs>
  <TitlesOfParts>
    <vt:vector size="41" baseType="lpstr">
      <vt:lpstr>Office-Design</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Folie 24</vt:lpstr>
      <vt:lpstr>Folie 25</vt:lpstr>
      <vt:lpstr>Folie 26</vt:lpstr>
      <vt:lpstr>Folie 27</vt:lpstr>
      <vt:lpstr>Folie 28</vt:lpstr>
      <vt:lpstr>Folie 29</vt:lpstr>
      <vt:lpstr>Folie 30</vt:lpstr>
      <vt:lpstr>Folie 31</vt:lpstr>
      <vt:lpstr>Folie 32</vt:lpstr>
      <vt:lpstr>Folie 33</vt:lpstr>
      <vt:lpstr>Folie 34</vt:lpstr>
      <vt:lpstr>Folie 35</vt:lpstr>
      <vt:lpstr>Folie 36</vt:lpstr>
      <vt:lpstr>Folie 37</vt:lpstr>
      <vt:lpstr>Folie 38</vt:lpstr>
      <vt:lpstr>Folie 39</vt:lpstr>
      <vt:lpstr>Folie 40</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Office-Anwender</dc:creator>
  <cp:lastModifiedBy>locandy</cp:lastModifiedBy>
  <cp:revision>78</cp:revision>
  <dcterms:created xsi:type="dcterms:W3CDTF">2016-06-15T09:01:51Z</dcterms:created>
  <dcterms:modified xsi:type="dcterms:W3CDTF">2016-08-02T10:19:37Z</dcterms:modified>
</cp:coreProperties>
</file>