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-168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CA47-B6D5-4894-B6BF-44CD2D1BB311}" type="datetimeFigureOut">
              <a:rPr lang="de-CH" smtClean="0"/>
              <a:pPr/>
              <a:t>04.08.2012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E64A-5077-4F3B-862D-B2CAD21B960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1823569874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CA47-B6D5-4894-B6BF-44CD2D1BB311}" type="datetimeFigureOut">
              <a:rPr lang="de-CH" smtClean="0"/>
              <a:pPr/>
              <a:t>04.08.2012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E64A-5077-4F3B-862D-B2CAD21B960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39209266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CA47-B6D5-4894-B6BF-44CD2D1BB311}" type="datetimeFigureOut">
              <a:rPr lang="de-CH" smtClean="0"/>
              <a:pPr/>
              <a:t>04.08.2012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E64A-5077-4F3B-862D-B2CAD21B960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21741300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CA47-B6D5-4894-B6BF-44CD2D1BB311}" type="datetimeFigureOut">
              <a:rPr lang="de-CH" smtClean="0"/>
              <a:pPr/>
              <a:t>04.08.2012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E64A-5077-4F3B-862D-B2CAD21B960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3538655918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CA47-B6D5-4894-B6BF-44CD2D1BB311}" type="datetimeFigureOut">
              <a:rPr lang="de-CH" smtClean="0"/>
              <a:pPr/>
              <a:t>04.08.2012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E64A-5077-4F3B-862D-B2CAD21B960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674507341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CA47-B6D5-4894-B6BF-44CD2D1BB311}" type="datetimeFigureOut">
              <a:rPr lang="de-CH" smtClean="0"/>
              <a:pPr/>
              <a:t>04.08.2012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E64A-5077-4F3B-862D-B2CAD21B960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4182915544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CA47-B6D5-4894-B6BF-44CD2D1BB311}" type="datetimeFigureOut">
              <a:rPr lang="de-CH" smtClean="0"/>
              <a:pPr/>
              <a:t>04.08.2012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E64A-5077-4F3B-862D-B2CAD21B960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476243227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CA47-B6D5-4894-B6BF-44CD2D1BB311}" type="datetimeFigureOut">
              <a:rPr lang="de-CH" smtClean="0"/>
              <a:pPr/>
              <a:t>04.08.2012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E64A-5077-4F3B-862D-B2CAD21B960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550871368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CA47-B6D5-4894-B6BF-44CD2D1BB311}" type="datetimeFigureOut">
              <a:rPr lang="de-CH" smtClean="0"/>
              <a:pPr/>
              <a:t>04.08.2012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E64A-5077-4F3B-862D-B2CAD21B960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2849675579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CA47-B6D5-4894-B6BF-44CD2D1BB311}" type="datetimeFigureOut">
              <a:rPr lang="de-CH" smtClean="0"/>
              <a:pPr/>
              <a:t>04.08.2012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E64A-5077-4F3B-862D-B2CAD21B960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364964712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8CA47-B6D5-4894-B6BF-44CD2D1BB311}" type="datetimeFigureOut">
              <a:rPr lang="de-CH" smtClean="0"/>
              <a:pPr/>
              <a:t>04.08.2012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E64A-5077-4F3B-862D-B2CAD21B960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325837020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8CA47-B6D5-4894-B6BF-44CD2D1BB311}" type="datetimeFigureOut">
              <a:rPr lang="de-CH" smtClean="0"/>
              <a:pPr/>
              <a:t>04.08.2012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0E64A-5077-4F3B-862D-B2CAD21B960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423347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media1.mp3"/><Relationship Id="rId6" Type="http://schemas.openxmlformats.org/officeDocument/2006/relationships/image" Target="../media/image4.png"/><Relationship Id="rId5" Type="http://schemas.microsoft.com/office/2007/relationships/media" Target="../media/media1.mp3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764088" y="4714850"/>
            <a:ext cx="4136504" cy="521196"/>
          </a:xfrm>
        </p:spPr>
        <p:txBody>
          <a:bodyPr>
            <a:normAutofit/>
          </a:bodyPr>
          <a:lstStyle/>
          <a:p>
            <a:r>
              <a:rPr lang="de-DE" sz="2000" dirty="0" smtClean="0">
                <a:latin typeface="Arial Black" pitchFamily="34" charset="0"/>
              </a:rPr>
              <a:t>SchulArena</a:t>
            </a:r>
            <a:r>
              <a:rPr lang="de-DE" sz="2000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r>
              <a:rPr lang="de-DE" sz="2000" dirty="0" smtClean="0">
                <a:latin typeface="Arial Black" pitchFamily="34" charset="0"/>
              </a:rPr>
              <a:t>com</a:t>
            </a:r>
            <a:endParaRPr lang="de-CH" sz="2000" dirty="0">
              <a:latin typeface="Arial Black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01923" y="114186"/>
            <a:ext cx="4038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Hörverstehen – passend zu </a:t>
            </a:r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Envol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 7 und 8</a:t>
            </a:r>
            <a:endParaRPr lang="de-CH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3851920" y="1275606"/>
            <a:ext cx="1584176" cy="386789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noFill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920" y="814155"/>
            <a:ext cx="1584176" cy="1584176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 rot="16200000">
            <a:off x="3302733" y="3310942"/>
            <a:ext cx="27417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de-DE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Unité</a:t>
            </a:r>
            <a:r>
              <a:rPr lang="de-DE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5</a:t>
            </a:r>
            <a:endParaRPr lang="de-DE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61659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0" y="676266"/>
            <a:ext cx="9154017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Unité</a:t>
            </a:r>
            <a:r>
              <a:rPr lang="de-DE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05 – </a:t>
            </a:r>
            <a:r>
              <a:rPr lang="de-DE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Laury</a:t>
            </a:r>
            <a:r>
              <a:rPr lang="de-DE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parle</a:t>
            </a:r>
            <a:r>
              <a:rPr lang="de-DE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de-DE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</a:t>
            </a:r>
            <a:r>
              <a:rPr lang="de-DE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santé</a:t>
            </a:r>
            <a:endParaRPr lang="de-CH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300192" y="4858866"/>
            <a:ext cx="4136504" cy="521196"/>
          </a:xfrm>
        </p:spPr>
        <p:txBody>
          <a:bodyPr>
            <a:normAutofit/>
          </a:bodyPr>
          <a:lstStyle/>
          <a:p>
            <a:r>
              <a:rPr lang="de-DE" sz="1200" dirty="0" smtClean="0">
                <a:latin typeface="Arial Black" pitchFamily="34" charset="0"/>
              </a:rPr>
              <a:t>SchulArena</a:t>
            </a:r>
            <a:r>
              <a:rPr lang="de-DE" sz="1200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r>
              <a:rPr lang="de-DE" sz="1200" dirty="0" smtClean="0">
                <a:latin typeface="Arial Black" pitchFamily="34" charset="0"/>
              </a:rPr>
              <a:t>com</a:t>
            </a:r>
            <a:endParaRPr lang="de-CH" sz="1200" dirty="0">
              <a:latin typeface="Arial Black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60432" y="699542"/>
            <a:ext cx="504056" cy="504056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01923" y="114186"/>
            <a:ext cx="4038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Hörverstehen – passend zu </a:t>
            </a:r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Envol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 7 und 8</a:t>
            </a:r>
            <a:endParaRPr lang="de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60432" y="673243"/>
            <a:ext cx="504056" cy="504056"/>
          </a:xfrm>
          <a:prstGeom prst="rect">
            <a:avLst/>
          </a:prstGeom>
        </p:spPr>
      </p:pic>
      <p:pic>
        <p:nvPicPr>
          <p:cNvPr id="1026" name="Picture 2" descr="http://www.classroom.ch/system/application/css/images/tasksLogo6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7654"/>
            <a:ext cx="571500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187624" y="1779662"/>
            <a:ext cx="7657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Auftrag: Beantwortet die hier gestellten Fragen in ganzen Sätzen (D) ins Journal.</a:t>
            </a:r>
            <a:endParaRPr lang="de-CH" dirty="0"/>
          </a:p>
        </p:txBody>
      </p:sp>
      <p:sp>
        <p:nvSpPr>
          <p:cNvPr id="11" name="Textfeld 10"/>
          <p:cNvSpPr txBox="1"/>
          <p:nvPr/>
        </p:nvSpPr>
        <p:spPr>
          <a:xfrm>
            <a:off x="825302" y="2643758"/>
            <a:ext cx="61404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Was genau unternimmt </a:t>
            </a:r>
            <a:r>
              <a:rPr lang="de-DE" dirty="0" err="1" smtClean="0"/>
              <a:t>Laury</a:t>
            </a:r>
            <a:r>
              <a:rPr lang="de-DE" dirty="0" smtClean="0"/>
              <a:t>, </a:t>
            </a:r>
            <a:r>
              <a:rPr lang="de-DE" dirty="0" smtClean="0"/>
              <a:t>um fit und gesund zu bleiben?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err="1" smtClean="0"/>
              <a:t>Laury</a:t>
            </a:r>
            <a:r>
              <a:rPr lang="de-DE" dirty="0" smtClean="0"/>
              <a:t> war schon 2x im Spital. Warum?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Ist </a:t>
            </a:r>
            <a:r>
              <a:rPr lang="de-DE" dirty="0" err="1" smtClean="0"/>
              <a:t>Laury</a:t>
            </a:r>
            <a:r>
              <a:rPr lang="de-DE" dirty="0" smtClean="0"/>
              <a:t> ein gesunder Mensch? Erkläre!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err="1" smtClean="0"/>
              <a:t>Laury</a:t>
            </a:r>
            <a:r>
              <a:rPr lang="de-DE" dirty="0" smtClean="0"/>
              <a:t> hatte einen Unfall mit dem Auto. Was ist da passiert?</a:t>
            </a:r>
            <a:endParaRPr lang="de-CH" dirty="0"/>
          </a:p>
        </p:txBody>
      </p:sp>
      <p:pic>
        <p:nvPicPr>
          <p:cNvPr id="2" name="01 - U5 E7 - la santé - Laury - Audio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11052" y="59399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14016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36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Bildschirmpräsentation (16:9)</PresentationFormat>
  <Paragraphs>11</Paragraphs>
  <Slides>2</Slides>
  <Notes>0</Notes>
  <HiddenSlides>0</HiddenSlides>
  <MMClips>1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Folie 1</vt:lpstr>
      <vt:lpstr>Folie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xavier.turpain</dc:creator>
  <cp:lastModifiedBy>Caroline</cp:lastModifiedBy>
  <cp:revision>19</cp:revision>
  <dcterms:created xsi:type="dcterms:W3CDTF">2012-06-21T11:16:48Z</dcterms:created>
  <dcterms:modified xsi:type="dcterms:W3CDTF">2012-08-04T17:20:59Z</dcterms:modified>
</cp:coreProperties>
</file>