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6" r:id="rId6"/>
    <p:sldId id="267" r:id="rId7"/>
    <p:sldId id="268" r:id="rId8"/>
    <p:sldId id="269" r:id="rId9"/>
    <p:sldId id="271" r:id="rId10"/>
    <p:sldId id="276" r:id="rId11"/>
    <p:sldId id="273" r:id="rId12"/>
    <p:sldId id="27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508"/>
    <a:srgbClr val="E45506"/>
    <a:srgbClr val="FB8A4B"/>
    <a:srgbClr val="FA7932"/>
    <a:srgbClr val="E74403"/>
    <a:srgbClr val="FD956B"/>
    <a:srgbClr val="FFD2B3"/>
    <a:srgbClr val="E65D00"/>
    <a:srgbClr val="FFC8A3"/>
    <a:srgbClr val="FFB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498" y="1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47DBB-A793-49E5-BC2A-D77F5E8DF047}" type="datetimeFigureOut">
              <a:rPr lang="de-CH" smtClean="0"/>
              <a:t>tt.01.jjjj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984A6-AF98-4B98-9C47-5ADFA121A2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9921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2B01-0C67-441F-B4BF-D33B26B3F4D7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C3DD5-473F-46A0-9846-AA5BB7775691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74F6-BA0F-4016-B452-5F354DA474C5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037E-1F63-4A48-A955-0060148DD5E7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3EF3-1351-436D-8AD9-B9027481404F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A14FC-A7FE-4D8A-80C2-7347A67D3161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41242-4840-4645-A49B-5BC3BA38B1E7}" type="datetime1">
              <a:rPr lang="de-CH" smtClean="0"/>
              <a:t>tt.01.jjjj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BE796-6F68-49F5-8019-274EB27385B7}" type="datetime1">
              <a:rPr lang="de-CH" smtClean="0"/>
              <a:t>tt.01.jjjj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5DC0-E8BE-4212-A2FA-37C26C48BB07}" type="datetime1">
              <a:rPr lang="de-CH" smtClean="0"/>
              <a:t>tt.01.jjjj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C344-95FE-4CA2-9AF3-5A7B928001C3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D46C-45FB-47FB-B476-9E4330601B9B}" type="datetime1">
              <a:rPr lang="de-CH" smtClean="0"/>
              <a:t>tt.01.jjjj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rgbClr val="DA3508"/>
            </a:gs>
            <a:gs pos="50000">
              <a:srgbClr val="FB8A4B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4CC5F-1C30-4442-A34A-CEB7BDA23D64}" type="datetime1">
              <a:rPr lang="de-CH" smtClean="0"/>
              <a:t>tt.01.jjjj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SchulArena.com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45000">
    <p:sndAc>
      <p:stSnd>
        <p:snd r:embed="rId13" name="chimes.wav"/>
      </p:stSnd>
    </p:sndAc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547635" y="1946859"/>
            <a:ext cx="5626875" cy="646331"/>
          </a:xfrm>
          <a:prstGeom prst="rect">
            <a:avLst/>
          </a:prstGeom>
          <a:gradFill>
            <a:gsLst>
              <a:gs pos="0">
                <a:srgbClr val="DA3508"/>
              </a:gs>
              <a:gs pos="80000">
                <a:srgbClr val="E65D00"/>
              </a:gs>
              <a:gs pos="100000">
                <a:srgbClr val="FFBA8B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8000"/>
            </a:lvl1pPr>
          </a:lstStyle>
          <a:p>
            <a:r>
              <a:rPr lang="de-CH" sz="3600" dirty="0"/>
              <a:t>Change </a:t>
            </a:r>
            <a:r>
              <a:rPr lang="de-CH" sz="3600" dirty="0" err="1"/>
              <a:t>place</a:t>
            </a:r>
            <a:r>
              <a:rPr lang="de-CH" sz="3600" dirty="0"/>
              <a:t>  –  </a:t>
            </a:r>
            <a:r>
              <a:rPr lang="de-CH" sz="3600" dirty="0" err="1"/>
              <a:t>change</a:t>
            </a:r>
            <a:r>
              <a:rPr lang="de-CH" sz="3600" dirty="0"/>
              <a:t> face</a:t>
            </a:r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9</a:t>
            </a:r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MUSIC</a:t>
            </a:r>
            <a:endParaRPr lang="de-CH" sz="4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655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9</a:t>
            </a:r>
          </a:p>
          <a:p>
            <a:pPr lvl="0" algn="ctr"/>
            <a:r>
              <a:rPr lang="en-GB" sz="6600" dirty="0"/>
              <a:t>What do you think of the music your parents listen to?</a:t>
            </a:r>
            <a:endParaRPr lang="de-CH" sz="6600" dirty="0"/>
          </a:p>
          <a:p>
            <a:pPr lvl="0" algn="ctr"/>
            <a:endParaRPr lang="de-CH" sz="105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7705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10</a:t>
            </a:r>
          </a:p>
          <a:p>
            <a:pPr lvl="0" algn="ctr"/>
            <a:r>
              <a:rPr lang="en-GB" sz="5400" dirty="0"/>
              <a:t>What do you think of   the music they play in supermarkets and elevators?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399712" y="5559978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1952797" y="1637891"/>
            <a:ext cx="4738022" cy="1323439"/>
          </a:xfrm>
          <a:prstGeom prst="rect">
            <a:avLst/>
          </a:prstGeom>
          <a:gradFill>
            <a:gsLst>
              <a:gs pos="0">
                <a:srgbClr val="DA3508"/>
              </a:gs>
              <a:gs pos="80000">
                <a:srgbClr val="E65D00"/>
              </a:gs>
              <a:gs pos="100000">
                <a:srgbClr val="FFBA8B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8000" dirty="0"/>
              <a:t>THE END</a:t>
            </a:r>
          </a:p>
        </p:txBody>
      </p:sp>
      <p:sp>
        <p:nvSpPr>
          <p:cNvPr id="5" name="Textfeld 4"/>
          <p:cNvSpPr txBox="1"/>
          <p:nvPr/>
        </p:nvSpPr>
        <p:spPr>
          <a:xfrm rot="19380331">
            <a:off x="2611467" y="1087494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/>
              <a:t>Unit 9</a:t>
            </a:r>
          </a:p>
        </p:txBody>
      </p:sp>
      <p:sp>
        <p:nvSpPr>
          <p:cNvPr id="6" name="Textfeld 5"/>
          <p:cNvSpPr txBox="1"/>
          <p:nvPr/>
        </p:nvSpPr>
        <p:spPr>
          <a:xfrm rot="19380331">
            <a:off x="2001221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MUSIC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6456041" y="4005065"/>
            <a:ext cx="3600945" cy="2298013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90"/>
            <a:ext cx="7632848" cy="4062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1</a:t>
            </a:r>
          </a:p>
          <a:p>
            <a:pPr lvl="0" algn="ctr"/>
            <a:r>
              <a:rPr lang="en-GB" sz="8000" dirty="0"/>
              <a:t>What does music mean to you?</a:t>
            </a:r>
            <a:endParaRPr lang="de-CH" sz="80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3662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2</a:t>
            </a:r>
          </a:p>
          <a:p>
            <a:pPr lvl="0" algn="ctr"/>
            <a:r>
              <a:rPr lang="en-GB" sz="7000" dirty="0"/>
              <a:t>Why do humans like music so much?</a:t>
            </a:r>
            <a:endParaRPr lang="de-CH" sz="7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3662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3</a:t>
            </a:r>
          </a:p>
          <a:p>
            <a:pPr lvl="0" algn="ctr"/>
            <a:r>
              <a:rPr lang="en-US" sz="7200" dirty="0"/>
              <a:t>What would life be like without music?</a:t>
            </a:r>
            <a:endParaRPr lang="de-CH" sz="7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4</a:t>
            </a:r>
          </a:p>
          <a:p>
            <a:pPr lvl="0" algn="ctr"/>
            <a:r>
              <a:rPr lang="en-GB" sz="6600" dirty="0"/>
              <a:t>Which is more important to you, music or TV? Why?</a:t>
            </a:r>
            <a:endParaRPr lang="de-CH" sz="6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493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5</a:t>
            </a:r>
          </a:p>
          <a:p>
            <a:pPr lvl="0" algn="ctr"/>
            <a:r>
              <a:rPr lang="en-GB" sz="6600" dirty="0"/>
              <a:t>What kind of music do you like? </a:t>
            </a:r>
          </a:p>
          <a:p>
            <a:pPr lvl="0" algn="ctr"/>
            <a:r>
              <a:rPr lang="en-GB" sz="6600" dirty="0"/>
              <a:t>Tell about it.</a:t>
            </a:r>
            <a:endParaRPr lang="de-CH" sz="6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7705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6</a:t>
            </a:r>
          </a:p>
          <a:p>
            <a:pPr lvl="0" algn="ctr"/>
            <a:r>
              <a:rPr lang="en-GB" sz="7000" dirty="0"/>
              <a:t>What’s the best time and place to listen to music?</a:t>
            </a:r>
            <a:endParaRPr lang="de-CH" sz="7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9"/>
            <a:ext cx="7632848" cy="45243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7</a:t>
            </a:r>
          </a:p>
          <a:p>
            <a:pPr lvl="0" algn="ctr"/>
            <a:r>
              <a:rPr lang="en-GB" sz="6600" dirty="0"/>
              <a:t>What artists/band do you want to see at a music festival? Why?</a:t>
            </a:r>
            <a:endParaRPr lang="de-CH" sz="6600" dirty="0"/>
          </a:p>
          <a:p>
            <a:pPr lvl="0" algn="ctr"/>
            <a:endParaRPr lang="en-GB" sz="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2279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GB" sz="600" b="1" dirty="0"/>
          </a:p>
          <a:p>
            <a:pPr algn="ctr">
              <a:spcAft>
                <a:spcPts val="600"/>
              </a:spcAft>
            </a:pPr>
            <a:r>
              <a:rPr lang="en-GB" sz="7200" b="1" dirty="0"/>
              <a:t>8</a:t>
            </a:r>
          </a:p>
          <a:p>
            <a:pPr lvl="0" algn="ctr"/>
            <a:r>
              <a:rPr lang="en-GB" sz="6600" dirty="0"/>
              <a:t>Is the Internet helping or hindering musicians?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10461"/>
          <a:stretch/>
        </p:blipFill>
        <p:spPr>
          <a:xfrm>
            <a:off x="8402489" y="5473371"/>
            <a:ext cx="1512713" cy="965367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SchulArena.com</a:t>
            </a:r>
            <a:endParaRPr lang="de-CH"/>
          </a:p>
        </p:txBody>
      </p:sp>
    </p:spTree>
  </p:cSld>
  <p:clrMapOvr>
    <a:masterClrMapping/>
  </p:clrMapOvr>
  <p:transition advClick="0" advTm="45000"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Breitbild</PresentationFormat>
  <Paragraphs>49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Caroline</dc:creator>
  <cp:lastModifiedBy>info_000</cp:lastModifiedBy>
  <cp:revision>50</cp:revision>
  <dcterms:created xsi:type="dcterms:W3CDTF">2013-10-15T12:06:20Z</dcterms:created>
  <dcterms:modified xsi:type="dcterms:W3CDTF">2016-01-08T13:16:44Z</dcterms:modified>
</cp:coreProperties>
</file>