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80" r:id="rId9"/>
    <p:sldId id="271" r:id="rId10"/>
    <p:sldId id="27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5A06"/>
    <a:srgbClr val="A96E03"/>
    <a:srgbClr val="C17D03"/>
    <a:srgbClr val="E69504"/>
    <a:srgbClr val="FDE869"/>
    <a:srgbClr val="EABD00"/>
    <a:srgbClr val="FFFF66"/>
    <a:srgbClr val="007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7" autoAdjust="0"/>
    <p:restoredTop sz="94660"/>
  </p:normalViewPr>
  <p:slideViewPr>
    <p:cSldViewPr>
      <p:cViewPr varScale="1">
        <p:scale>
          <a:sx n="155" d="100"/>
          <a:sy n="155" d="100"/>
        </p:scale>
        <p:origin x="420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DCB9A-BB46-4A92-9FC5-51877426AD9E}" type="datetimeFigureOut">
              <a:rPr lang="de-CH" smtClean="0"/>
              <a:t>tt.01.jjjj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9FCD0-508F-4B3E-9ABD-ECB121BD0AD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2549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67F4-A953-4BAD-B5D5-07CEB1EA6A4B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D5C7E-CDF9-4EA7-91E6-EC148D736A10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0A94-1C77-4CF1-BD27-6AE17CB6E7B1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8EE1-A0F9-4313-8F56-212789932C2B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C8C18-5D3B-4215-8DD8-0396100E9743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5509-504F-4458-9D23-A2DB116149A6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485F-799F-4B91-B5D2-CEF332A5A5D1}" type="datetime1">
              <a:rPr lang="de-CH" smtClean="0"/>
              <a:t>tt.01.jjjj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9624-BC78-4A20-9642-9E434655E51B}" type="datetime1">
              <a:rPr lang="de-CH" smtClean="0"/>
              <a:t>tt.01.jjjj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2255-6948-4D11-814D-8CF9175051D3}" type="datetime1">
              <a:rPr lang="de-CH" smtClean="0"/>
              <a:t>tt.01.jjjj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83BA3-CA79-4693-AF9D-6D5B681F2F0C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2F827-110A-4468-8637-56DD61EDBC65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E69504"/>
            </a:gs>
            <a:gs pos="50000">
              <a:srgbClr val="FDE869"/>
            </a:gs>
            <a:gs pos="100000">
              <a:srgbClr val="E69504"/>
            </a:gs>
          </a:gsLst>
          <a:lin ang="31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6BCBA-98E8-4112-BD1F-A62F66B226C3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45000">
    <p:sndAc>
      <p:stSnd>
        <p:snd r:embed="rId13" name="chimes.wav"/>
      </p:stSnd>
    </p:sndAc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47635" y="1946859"/>
            <a:ext cx="5626875" cy="646331"/>
          </a:xfrm>
          <a:prstGeom prst="rect">
            <a:avLst/>
          </a:prstGeom>
          <a:solidFill>
            <a:srgbClr val="A65A0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/>
              <a:t>Change </a:t>
            </a:r>
            <a:r>
              <a:rPr lang="de-CH" sz="3600" dirty="0" err="1"/>
              <a:t>place</a:t>
            </a:r>
            <a:r>
              <a:rPr lang="de-CH" sz="3600" dirty="0"/>
              <a:t>  –  </a:t>
            </a:r>
            <a:r>
              <a:rPr lang="de-CH" sz="3600" dirty="0" err="1"/>
              <a:t>change</a:t>
            </a:r>
            <a:r>
              <a:rPr lang="de-CH" sz="3600" dirty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10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CANADA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952797" y="1637891"/>
            <a:ext cx="4738022" cy="1323439"/>
          </a:xfrm>
          <a:prstGeom prst="rect">
            <a:avLst/>
          </a:prstGeom>
          <a:solidFill>
            <a:srgbClr val="A65A0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/>
              <a:t>THE END</a:t>
            </a:r>
            <a:endParaRPr lang="de-CH" sz="80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10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CANADA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3933056"/>
            <a:ext cx="3672408" cy="244827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90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</a:t>
            </a:r>
          </a:p>
          <a:p>
            <a:pPr lvl="0" algn="ctr"/>
            <a:r>
              <a:rPr lang="en-GB" sz="6000" dirty="0"/>
              <a:t>What images spring to mind when you hear the country Canada?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3908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2</a:t>
            </a:r>
          </a:p>
          <a:p>
            <a:pPr lvl="0" algn="ctr"/>
            <a:r>
              <a:rPr lang="en-GB" sz="8000" dirty="0"/>
              <a:t>What is Canada famous for?</a:t>
            </a:r>
            <a:endParaRPr lang="de-CH" sz="8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58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3</a:t>
            </a:r>
          </a:p>
          <a:p>
            <a:pPr lvl="0" algn="ctr"/>
            <a:r>
              <a:rPr lang="en-GB" sz="6600" dirty="0"/>
              <a:t>What do you think are the advantages </a:t>
            </a:r>
            <a:r>
              <a:rPr lang="en-GB" sz="6600" dirty="0"/>
              <a:t> of </a:t>
            </a:r>
            <a:r>
              <a:rPr lang="en-GB" sz="6600" dirty="0"/>
              <a:t>being Canadian?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4</a:t>
            </a:r>
          </a:p>
          <a:p>
            <a:pPr lvl="0" algn="ctr"/>
            <a:r>
              <a:rPr lang="en-GB" sz="6600" dirty="0"/>
              <a:t>What are some differences between Canada and the USA?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36009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5</a:t>
            </a:r>
          </a:p>
          <a:p>
            <a:pPr lvl="0" algn="ctr"/>
            <a:r>
              <a:rPr lang="en-GB" sz="7000" dirty="0"/>
              <a:t>What is there to see and do in Canada?</a:t>
            </a:r>
            <a:endParaRPr lang="de-CH" sz="7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6012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6</a:t>
            </a:r>
          </a:p>
          <a:p>
            <a:pPr lvl="0" algn="ctr"/>
            <a:r>
              <a:rPr lang="en-GB" sz="6600" dirty="0"/>
              <a:t>What would you like to do if you spent six months in Canada?</a:t>
            </a:r>
            <a:endParaRPr lang="de-CH" sz="6600" dirty="0"/>
          </a:p>
          <a:p>
            <a:pPr lvl="0" algn="ctr"/>
            <a:endParaRPr lang="de-CH" sz="7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7</a:t>
            </a:r>
          </a:p>
          <a:p>
            <a:pPr lvl="0" algn="ctr"/>
            <a:r>
              <a:rPr lang="en-GB" sz="8000" dirty="0"/>
              <a:t>What things are made in Canada?</a:t>
            </a:r>
            <a:endParaRPr lang="de-CH" sz="8000" dirty="0"/>
          </a:p>
          <a:p>
            <a:pPr lvl="0" algn="ctr"/>
            <a:endParaRPr lang="en-GB" sz="2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5328493"/>
      </p:ext>
    </p:extLst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8</a:t>
            </a:r>
          </a:p>
          <a:p>
            <a:pPr lvl="0" algn="ctr"/>
            <a:r>
              <a:rPr lang="en-GB" sz="6600" dirty="0"/>
              <a:t>What do you know about the geography of Canada?</a:t>
            </a:r>
            <a:endParaRPr lang="de-CH" sz="6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5527045"/>
            <a:ext cx="1512168" cy="100811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Breitbild</PresentationFormat>
  <Paragraphs>40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Caroline</dc:creator>
  <cp:lastModifiedBy>info_000</cp:lastModifiedBy>
  <cp:revision>50</cp:revision>
  <dcterms:created xsi:type="dcterms:W3CDTF">2013-10-15T12:06:20Z</dcterms:created>
  <dcterms:modified xsi:type="dcterms:W3CDTF">2016-01-08T13:17:13Z</dcterms:modified>
</cp:coreProperties>
</file>