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  <p:sldId id="266" r:id="rId9"/>
    <p:sldId id="264" r:id="rId10"/>
    <p:sldId id="267" r:id="rId11"/>
    <p:sldId id="265" r:id="rId12"/>
    <p:sldId id="268" r:id="rId13"/>
    <p:sldId id="263" r:id="rId14"/>
    <p:sldId id="269" r:id="rId15"/>
    <p:sldId id="270" r:id="rId16"/>
    <p:sldId id="271" r:id="rId17"/>
    <p:sldId id="274" r:id="rId18"/>
    <p:sldId id="276" r:id="rId19"/>
    <p:sldId id="275" r:id="rId20"/>
    <p:sldId id="273" r:id="rId21"/>
    <p:sldId id="277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508"/>
    <a:srgbClr val="E45506"/>
    <a:srgbClr val="FB8A4B"/>
    <a:srgbClr val="FA7932"/>
    <a:srgbClr val="E74403"/>
    <a:srgbClr val="FD956B"/>
    <a:srgbClr val="FFD2B3"/>
    <a:srgbClr val="E65D00"/>
    <a:srgbClr val="FFC8A3"/>
    <a:srgbClr val="FFBA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5" d="100"/>
          <a:sy n="155" d="100"/>
        </p:scale>
        <p:origin x="498" y="1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D4011-0BBA-44C1-A16B-4E4940162B18}" type="datetimeFigureOut">
              <a:rPr lang="de-CH" smtClean="0"/>
              <a:t>tt.01.jjjj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77DD8-AF00-4342-A766-A1FDFB3FDD0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460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4BB57-EFFC-4FF4-B466-116F306282B0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9976-59E2-401B-8B69-D112CE3558FF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A0CA4-66F3-44D0-B2E9-046C7AEF8873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0B814-2F69-48A0-8464-C3C1852CAE4E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71FE-5663-456F-903E-B4CB1E435944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63A39-6E7F-4B54-A953-EF694C0D5C65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1DB46-3889-4640-8163-00860284B170}" type="datetime1">
              <a:rPr lang="de-CH" smtClean="0"/>
              <a:t>tt.01.jjjj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BF7B-AE37-4633-9C8F-E7BD7474DBE1}" type="datetime1">
              <a:rPr lang="de-CH" smtClean="0"/>
              <a:t>tt.01.jjjj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889E-5B09-4693-999F-1DCAD41A95A6}" type="datetime1">
              <a:rPr lang="de-CH" smtClean="0"/>
              <a:t>tt.01.jjjj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C3D8-8078-43D7-BD06-57522BC097BB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7E49A-4663-44CD-AC65-41F758877F2D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rgbClr val="DA3508"/>
            </a:gs>
            <a:gs pos="50000">
              <a:srgbClr val="FB8A4B"/>
            </a:gs>
            <a:gs pos="100000">
              <a:schemeClr val="bg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3A02B-23AB-46D2-B61E-40DF1DC9ECE4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47635" y="1946859"/>
            <a:ext cx="5626875" cy="646331"/>
          </a:xfrm>
          <a:prstGeom prst="rect">
            <a:avLst/>
          </a:prstGeom>
          <a:gradFill>
            <a:gsLst>
              <a:gs pos="0">
                <a:srgbClr val="DA3508"/>
              </a:gs>
              <a:gs pos="80000">
                <a:srgbClr val="E65D00"/>
              </a:gs>
              <a:gs pos="100000">
                <a:srgbClr val="FFBA8B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8000"/>
            </a:lvl1pPr>
          </a:lstStyle>
          <a:p>
            <a:r>
              <a:rPr lang="de-CH" sz="3600" dirty="0"/>
              <a:t>Change </a:t>
            </a:r>
            <a:r>
              <a:rPr lang="de-CH" sz="3600" dirty="0" err="1"/>
              <a:t>place</a:t>
            </a:r>
            <a:r>
              <a:rPr lang="de-CH" sz="3600" dirty="0"/>
              <a:t>  –  </a:t>
            </a:r>
            <a:r>
              <a:rPr lang="de-CH" sz="3600" dirty="0" err="1"/>
              <a:t>change</a:t>
            </a:r>
            <a:r>
              <a:rPr lang="de-CH" sz="3600" dirty="0"/>
              <a:t> face</a:t>
            </a:r>
          </a:p>
        </p:txBody>
      </p:sp>
      <p:sp>
        <p:nvSpPr>
          <p:cNvPr id="5" name="Textfeld 4"/>
          <p:cNvSpPr txBox="1"/>
          <p:nvPr/>
        </p:nvSpPr>
        <p:spPr>
          <a:xfrm rot="19380331">
            <a:off x="2611467" y="1087494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/>
              <a:t>Unit 9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2001221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MUSIC</a:t>
            </a:r>
            <a:endParaRPr lang="de-CH" sz="4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493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5</a:t>
            </a:r>
          </a:p>
          <a:p>
            <a:pPr lvl="0" algn="ctr"/>
            <a:r>
              <a:rPr lang="en-GB" sz="6600" dirty="0"/>
              <a:t>What kind of music do you like? </a:t>
            </a:r>
            <a:endParaRPr lang="en-GB" sz="6600" dirty="0"/>
          </a:p>
          <a:p>
            <a:pPr lvl="0" algn="ctr"/>
            <a:r>
              <a:rPr lang="en-GB" sz="6600" dirty="0"/>
              <a:t>Tell </a:t>
            </a:r>
            <a:r>
              <a:rPr lang="en-GB" sz="6600" dirty="0"/>
              <a:t>about it.</a:t>
            </a:r>
            <a:endParaRPr lang="de-CH" sz="66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7705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6</a:t>
            </a:r>
          </a:p>
          <a:p>
            <a:pPr lvl="0" algn="ctr"/>
            <a:r>
              <a:rPr lang="en-GB" sz="7000" dirty="0"/>
              <a:t>What’s the best time and place to listen to music?</a:t>
            </a:r>
            <a:endParaRPr lang="de-CH" sz="7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5243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7</a:t>
            </a:r>
          </a:p>
          <a:p>
            <a:pPr lvl="0" algn="ctr"/>
            <a:r>
              <a:rPr lang="en-GB" sz="6600" dirty="0"/>
              <a:t>What artists/band do you want to see at a music festival? Why?</a:t>
            </a:r>
            <a:endParaRPr lang="de-CH" sz="6600" dirty="0"/>
          </a:p>
          <a:p>
            <a:pPr lvl="0" algn="ctr"/>
            <a:endParaRPr lang="en-GB" sz="2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8</a:t>
            </a:r>
          </a:p>
          <a:p>
            <a:pPr lvl="0" algn="ctr"/>
            <a:r>
              <a:rPr lang="en-GB" sz="6600" dirty="0"/>
              <a:t>Is the Internet helping or hindering musicians?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6551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9</a:t>
            </a:r>
          </a:p>
          <a:p>
            <a:pPr lvl="0" algn="ctr"/>
            <a:r>
              <a:rPr lang="en-GB" sz="6600" dirty="0"/>
              <a:t>What do you think of the music your parents listen to?</a:t>
            </a:r>
            <a:endParaRPr lang="de-CH" sz="6600" dirty="0"/>
          </a:p>
          <a:p>
            <a:pPr lvl="0" algn="ctr"/>
            <a:endParaRPr lang="de-CH" sz="105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90"/>
            <a:ext cx="7632848" cy="40626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1</a:t>
            </a:r>
          </a:p>
          <a:p>
            <a:pPr lvl="0" algn="ctr"/>
            <a:r>
              <a:rPr lang="en-GB" sz="8000" dirty="0"/>
              <a:t>What does music mean to you?</a:t>
            </a:r>
            <a:endParaRPr lang="de-CH" sz="80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7705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10</a:t>
            </a:r>
          </a:p>
          <a:p>
            <a:pPr lvl="0" algn="ctr"/>
            <a:r>
              <a:rPr lang="en-GB" sz="5400" dirty="0"/>
              <a:t>What do you think of </a:t>
            </a:r>
            <a:r>
              <a:rPr lang="en-GB" sz="5400" dirty="0"/>
              <a:t>  the </a:t>
            </a:r>
            <a:r>
              <a:rPr lang="en-GB" sz="5400" dirty="0"/>
              <a:t>music they play in supermarkets and elevators</a:t>
            </a:r>
            <a:r>
              <a:rPr lang="en-GB" sz="5400" dirty="0"/>
              <a:t>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399712" y="5559978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952797" y="1637891"/>
            <a:ext cx="4738022" cy="1323439"/>
          </a:xfrm>
          <a:prstGeom prst="rect">
            <a:avLst/>
          </a:prstGeom>
          <a:gradFill>
            <a:gsLst>
              <a:gs pos="0">
                <a:srgbClr val="DA3508"/>
              </a:gs>
              <a:gs pos="80000">
                <a:srgbClr val="E65D00"/>
              </a:gs>
              <a:gs pos="100000">
                <a:srgbClr val="FFBA8B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8000" dirty="0"/>
              <a:t>THE END</a:t>
            </a:r>
            <a:endParaRPr lang="de-CH" sz="80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2611467" y="1087494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/>
              <a:t>Unit 9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2001221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MUSIC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36625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2</a:t>
            </a:r>
          </a:p>
          <a:p>
            <a:pPr lvl="0" algn="ctr"/>
            <a:r>
              <a:rPr lang="en-GB" sz="7000" dirty="0"/>
              <a:t>Why do humans like music so much?</a:t>
            </a:r>
            <a:endParaRPr lang="de-CH" sz="7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36625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3</a:t>
            </a:r>
          </a:p>
          <a:p>
            <a:pPr lvl="0" algn="ctr"/>
            <a:r>
              <a:rPr lang="en-US" sz="7200" dirty="0"/>
              <a:t>What </a:t>
            </a:r>
            <a:r>
              <a:rPr lang="en-US" sz="7200" dirty="0"/>
              <a:t>would life be like without music?</a:t>
            </a:r>
            <a:endParaRPr lang="de-CH" sz="72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493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4</a:t>
            </a:r>
          </a:p>
          <a:p>
            <a:pPr lvl="0" algn="ctr"/>
            <a:r>
              <a:rPr lang="en-GB" sz="6600" dirty="0"/>
              <a:t>Which is more important to you, music or TV? Why?</a:t>
            </a:r>
            <a:endParaRPr lang="de-CH" sz="66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120000"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19300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/>
              <a:t>Change </a:t>
            </a:r>
            <a:r>
              <a:rPr lang="de-CH" sz="4400" dirty="0" err="1"/>
              <a:t>place</a:t>
            </a:r>
            <a:r>
              <a:rPr lang="de-CH" sz="4400" dirty="0"/>
              <a:t> – </a:t>
            </a:r>
            <a:r>
              <a:rPr lang="de-CH" sz="4400" dirty="0" err="1"/>
              <a:t>change</a:t>
            </a:r>
            <a:r>
              <a:rPr lang="de-CH" sz="4400" dirty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7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30000"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Breitbild</PresentationFormat>
  <Paragraphs>67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4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Caroline</dc:creator>
  <cp:lastModifiedBy>info_000</cp:lastModifiedBy>
  <cp:revision>47</cp:revision>
  <dcterms:created xsi:type="dcterms:W3CDTF">2013-10-15T12:06:20Z</dcterms:created>
  <dcterms:modified xsi:type="dcterms:W3CDTF">2016-01-08T13:16:18Z</dcterms:modified>
</cp:coreProperties>
</file>