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1" r:id="rId4"/>
    <p:sldId id="259" r:id="rId5"/>
    <p:sldId id="258" r:id="rId6"/>
    <p:sldId id="260" r:id="rId7"/>
    <p:sldId id="262" r:id="rId8"/>
    <p:sldId id="266" r:id="rId9"/>
    <p:sldId id="264" r:id="rId10"/>
    <p:sldId id="267" r:id="rId11"/>
    <p:sldId id="265" r:id="rId12"/>
    <p:sldId id="268" r:id="rId13"/>
    <p:sldId id="263" r:id="rId14"/>
    <p:sldId id="280" r:id="rId15"/>
    <p:sldId id="270" r:id="rId16"/>
    <p:sldId id="271" r:id="rId17"/>
    <p:sldId id="277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5A06"/>
    <a:srgbClr val="A96E03"/>
    <a:srgbClr val="C17D03"/>
    <a:srgbClr val="E69504"/>
    <a:srgbClr val="FDE869"/>
    <a:srgbClr val="EABD00"/>
    <a:srgbClr val="FFFF66"/>
    <a:srgbClr val="0070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07" autoAdjust="0"/>
    <p:restoredTop sz="94660"/>
  </p:normalViewPr>
  <p:slideViewPr>
    <p:cSldViewPr>
      <p:cViewPr varScale="1">
        <p:scale>
          <a:sx n="155" d="100"/>
          <a:sy n="155" d="100"/>
        </p:scale>
        <p:origin x="420" y="13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B1A405-4637-407C-9DA3-44A0447E17F1}" type="datetimeFigureOut">
              <a:rPr lang="de-CH" smtClean="0"/>
              <a:t>tt.01.jjjj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F3C21-3CEA-42DC-A0BF-2B409F5D49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19916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B9761-28AD-47A5-833B-EF397D5037B0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1E267-67A5-465D-905D-8F83103C2451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26FF1-B344-4E6E-B794-223CC91AEAB4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0888E-DD96-40D0-A528-5C83020DA1F1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EE95D-D69A-4183-B4D7-703BECD88746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CCB5F-48CF-4748-98D5-03A23890261C}" type="datetime1">
              <a:rPr lang="de-CH" smtClean="0"/>
              <a:t>tt.01.jjjj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6F2A-D41E-49E0-9689-94DF28626FF6}" type="datetime1">
              <a:rPr lang="de-CH" smtClean="0"/>
              <a:t>tt.01.jjjj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3784D-DA94-44C3-AC86-16C0E64D4822}" type="datetime1">
              <a:rPr lang="de-CH" smtClean="0"/>
              <a:t>tt.01.jjjj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E2258-6BF8-44B7-BC55-082159C900B7}" type="datetime1">
              <a:rPr lang="de-CH" smtClean="0"/>
              <a:t>tt.01.jjjj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A0C77-E0B3-4AB9-9DBA-C9FB3C4D0747}" type="datetime1">
              <a:rPr lang="de-CH" smtClean="0"/>
              <a:t>tt.01.jjjj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3772D-FAF2-410E-BE6C-F11B96B20BEC}" type="datetime1">
              <a:rPr lang="de-CH" smtClean="0"/>
              <a:t>tt.01.jjjj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1000">
              <a:srgbClr val="E69504"/>
            </a:gs>
            <a:gs pos="50000">
              <a:srgbClr val="FDE869"/>
            </a:gs>
            <a:gs pos="100000">
              <a:srgbClr val="E69504"/>
            </a:gs>
          </a:gsLst>
          <a:lin ang="318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AE594-EE80-4AB1-8AD3-BDCBB2EBF77D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547635" y="1946859"/>
            <a:ext cx="5626875" cy="646331"/>
          </a:xfrm>
          <a:prstGeom prst="rect">
            <a:avLst/>
          </a:prstGeom>
          <a:solidFill>
            <a:srgbClr val="A65A06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3600" dirty="0"/>
              <a:t>Change </a:t>
            </a:r>
            <a:r>
              <a:rPr lang="de-CH" sz="3600" dirty="0" err="1"/>
              <a:t>place</a:t>
            </a:r>
            <a:r>
              <a:rPr lang="de-CH" sz="3600" dirty="0"/>
              <a:t>  –  </a:t>
            </a:r>
            <a:r>
              <a:rPr lang="de-CH" sz="3600" dirty="0" err="1"/>
              <a:t>change</a:t>
            </a:r>
            <a:r>
              <a:rPr lang="de-CH" sz="3600" dirty="0"/>
              <a:t> face</a:t>
            </a:r>
            <a:endParaRPr lang="de-CH" sz="3600" dirty="0"/>
          </a:p>
        </p:txBody>
      </p:sp>
      <p:sp>
        <p:nvSpPr>
          <p:cNvPr id="5" name="Textfeld 4"/>
          <p:cNvSpPr txBox="1"/>
          <p:nvPr/>
        </p:nvSpPr>
        <p:spPr>
          <a:xfrm rot="19380331">
            <a:off x="2611467" y="1087494"/>
            <a:ext cx="22116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400" b="1" dirty="0"/>
              <a:t>Unit 10</a:t>
            </a:r>
            <a:endParaRPr lang="de-CH" sz="4400" b="1" dirty="0"/>
          </a:p>
        </p:txBody>
      </p:sp>
      <p:sp>
        <p:nvSpPr>
          <p:cNvPr id="6" name="Textfeld 5"/>
          <p:cNvSpPr txBox="1"/>
          <p:nvPr/>
        </p:nvSpPr>
        <p:spPr>
          <a:xfrm rot="19380331">
            <a:off x="2001221" y="2622696"/>
            <a:ext cx="600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/>
              <a:t>CANADA</a:t>
            </a:r>
            <a:endParaRPr lang="de-CH" sz="44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040" y="3933056"/>
            <a:ext cx="3672408" cy="244827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8"/>
            <a:ext cx="7632848" cy="36009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5</a:t>
            </a:r>
          </a:p>
          <a:p>
            <a:pPr lvl="0" algn="ctr"/>
            <a:r>
              <a:rPr lang="en-GB" sz="7000" dirty="0"/>
              <a:t>What is there to see and do in Canada?</a:t>
            </a:r>
            <a:endParaRPr lang="de-CH" sz="7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256" y="5527045"/>
            <a:ext cx="1512168" cy="100811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120000">
    <p:sndAc>
      <p:stSnd>
        <p:snd r:embed="rId2" name="chimes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519300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/>
              <a:t>Change </a:t>
            </a:r>
            <a:r>
              <a:rPr lang="de-CH" sz="4400" dirty="0" err="1"/>
              <a:t>place</a:t>
            </a:r>
            <a:r>
              <a:rPr lang="de-CH" sz="4400" dirty="0"/>
              <a:t> – </a:t>
            </a:r>
            <a:r>
              <a:rPr lang="de-CH" sz="4400" dirty="0" err="1"/>
              <a:t>change</a:t>
            </a:r>
            <a:r>
              <a:rPr lang="de-CH" sz="4400" dirty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537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040" y="3933056"/>
            <a:ext cx="3672408" cy="244827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30000">
    <p:sndAc>
      <p:stSnd>
        <p:snd r:embed="rId2" name="chimes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8"/>
            <a:ext cx="7632848" cy="46012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6</a:t>
            </a:r>
          </a:p>
          <a:p>
            <a:pPr lvl="0" algn="ctr"/>
            <a:r>
              <a:rPr lang="en-GB" sz="6600" dirty="0"/>
              <a:t>What would you like to do if you spent six months in Canada?</a:t>
            </a:r>
            <a:endParaRPr lang="de-CH" sz="6600" dirty="0"/>
          </a:p>
          <a:p>
            <a:pPr lvl="0" algn="ctr"/>
            <a:endParaRPr lang="de-CH" sz="7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256" y="5527045"/>
            <a:ext cx="1512168" cy="100811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120000">
    <p:sndAc>
      <p:stSnd>
        <p:snd r:embed="rId2" name="chimes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519300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/>
              <a:t>Change </a:t>
            </a:r>
            <a:r>
              <a:rPr lang="de-CH" sz="4400" dirty="0" err="1"/>
              <a:t>place</a:t>
            </a:r>
            <a:r>
              <a:rPr lang="de-CH" sz="4400" dirty="0"/>
              <a:t> – </a:t>
            </a:r>
            <a:r>
              <a:rPr lang="de-CH" sz="4400" dirty="0" err="1"/>
              <a:t>change</a:t>
            </a:r>
            <a:r>
              <a:rPr lang="de-CH" sz="4400" dirty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537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040" y="3933056"/>
            <a:ext cx="3672408" cy="244827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30000">
    <p:sndAc>
      <p:stSnd>
        <p:snd r:embed="rId2" name="chimes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8"/>
            <a:ext cx="7632848" cy="40934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7</a:t>
            </a:r>
          </a:p>
          <a:p>
            <a:pPr lvl="0" algn="ctr"/>
            <a:r>
              <a:rPr lang="en-GB" sz="8000" dirty="0"/>
              <a:t>What things are made in Canada?</a:t>
            </a:r>
            <a:endParaRPr lang="de-CH" sz="8000" dirty="0"/>
          </a:p>
          <a:p>
            <a:pPr lvl="0" algn="ctr"/>
            <a:endParaRPr lang="en-GB" sz="200" dirty="0"/>
          </a:p>
          <a:p>
            <a:pPr lvl="0" algn="ctr"/>
            <a:endParaRPr lang="de-CH" sz="1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256" y="5527045"/>
            <a:ext cx="1512168" cy="100811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95328493"/>
      </p:ext>
    </p:extLst>
  </p:cSld>
  <p:clrMapOvr>
    <a:masterClrMapping/>
  </p:clrMapOvr>
  <p:transition advClick="0" advTm="120000">
    <p:sndAc>
      <p:stSnd>
        <p:snd r:embed="rId2" name="chimes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519300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/>
              <a:t>Change </a:t>
            </a:r>
            <a:r>
              <a:rPr lang="de-CH" sz="4400" dirty="0" err="1"/>
              <a:t>place</a:t>
            </a:r>
            <a:r>
              <a:rPr lang="de-CH" sz="4400" dirty="0"/>
              <a:t> – </a:t>
            </a:r>
            <a:r>
              <a:rPr lang="de-CH" sz="4400" dirty="0" err="1"/>
              <a:t>change</a:t>
            </a:r>
            <a:r>
              <a:rPr lang="de-CH" sz="4400" dirty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537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040" y="3933056"/>
            <a:ext cx="3672408" cy="244827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30000">
    <p:sndAc>
      <p:stSnd>
        <p:snd r:embed="rId2" name="chimes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8"/>
            <a:ext cx="7632848" cy="44935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8</a:t>
            </a:r>
          </a:p>
          <a:p>
            <a:pPr lvl="0" algn="ctr"/>
            <a:r>
              <a:rPr lang="en-GB" sz="6600" dirty="0"/>
              <a:t>What do you know about the geography of Canada?</a:t>
            </a:r>
            <a:endParaRPr lang="de-CH" sz="66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256" y="5527045"/>
            <a:ext cx="1512168" cy="100811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120000">
    <p:sndAc>
      <p:stSnd>
        <p:snd r:embed="rId2" name="chimes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952797" y="1637891"/>
            <a:ext cx="4738022" cy="1323439"/>
          </a:xfrm>
          <a:prstGeom prst="rect">
            <a:avLst/>
          </a:prstGeom>
          <a:solidFill>
            <a:srgbClr val="A65A0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8000" dirty="0"/>
              <a:t>THE END</a:t>
            </a:r>
            <a:endParaRPr lang="de-CH" sz="8000" dirty="0"/>
          </a:p>
        </p:txBody>
      </p:sp>
      <p:sp>
        <p:nvSpPr>
          <p:cNvPr id="5" name="Textfeld 4"/>
          <p:cNvSpPr txBox="1"/>
          <p:nvPr/>
        </p:nvSpPr>
        <p:spPr>
          <a:xfrm rot="19380331">
            <a:off x="2611467" y="1087494"/>
            <a:ext cx="22116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400" b="1" dirty="0"/>
              <a:t>Unit 10</a:t>
            </a:r>
            <a:endParaRPr lang="de-CH" sz="4400" b="1" dirty="0"/>
          </a:p>
        </p:txBody>
      </p:sp>
      <p:sp>
        <p:nvSpPr>
          <p:cNvPr id="6" name="Textfeld 5"/>
          <p:cNvSpPr txBox="1"/>
          <p:nvPr/>
        </p:nvSpPr>
        <p:spPr>
          <a:xfrm rot="19380331">
            <a:off x="2001221" y="2622696"/>
            <a:ext cx="600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/>
              <a:t>CANADA</a:t>
            </a:r>
            <a:endParaRPr lang="de-CH" sz="44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040" y="3933056"/>
            <a:ext cx="3672408" cy="244827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90"/>
            <a:ext cx="7632848" cy="43704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1</a:t>
            </a:r>
          </a:p>
          <a:p>
            <a:pPr lvl="0" algn="ctr"/>
            <a:r>
              <a:rPr lang="en-GB" sz="6000" dirty="0"/>
              <a:t>What images spring to mind when you hear the country Canada?</a:t>
            </a:r>
            <a:endParaRPr lang="de-CH" sz="6000" dirty="0"/>
          </a:p>
          <a:p>
            <a:pPr lvl="0" algn="ctr"/>
            <a:endParaRPr lang="de-CH" sz="1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256" y="5527045"/>
            <a:ext cx="1512168" cy="100811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120000"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519300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/>
              <a:t>Change </a:t>
            </a:r>
            <a:r>
              <a:rPr lang="de-CH" sz="4400" dirty="0" err="1"/>
              <a:t>place</a:t>
            </a:r>
            <a:r>
              <a:rPr lang="de-CH" sz="4400" dirty="0"/>
              <a:t> – </a:t>
            </a:r>
            <a:r>
              <a:rPr lang="de-CH" sz="4400" dirty="0" err="1"/>
              <a:t>change</a:t>
            </a:r>
            <a:r>
              <a:rPr lang="de-CH" sz="4400" dirty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537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040" y="3933056"/>
            <a:ext cx="3672408" cy="244827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30000">
    <p:sndAc>
      <p:stSnd>
        <p:snd r:embed="rId2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8"/>
            <a:ext cx="7632848" cy="39087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2</a:t>
            </a:r>
          </a:p>
          <a:p>
            <a:pPr lvl="0" algn="ctr"/>
            <a:r>
              <a:rPr lang="en-GB" sz="8000" dirty="0"/>
              <a:t>What is Canada famous for?</a:t>
            </a:r>
            <a:endParaRPr lang="de-CH" sz="8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256" y="5527045"/>
            <a:ext cx="1512168" cy="100811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120000"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519300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/>
              <a:t>Change </a:t>
            </a:r>
            <a:r>
              <a:rPr lang="de-CH" sz="4400" dirty="0" err="1"/>
              <a:t>place</a:t>
            </a:r>
            <a:r>
              <a:rPr lang="de-CH" sz="4400" dirty="0"/>
              <a:t> – </a:t>
            </a:r>
            <a:r>
              <a:rPr lang="de-CH" sz="4400" dirty="0" err="1"/>
              <a:t>change</a:t>
            </a:r>
            <a:r>
              <a:rPr lang="de-CH" sz="4400" dirty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537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040" y="3933056"/>
            <a:ext cx="3672408" cy="244827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30000"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9"/>
            <a:ext cx="7632848" cy="458587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3</a:t>
            </a:r>
          </a:p>
          <a:p>
            <a:pPr lvl="0" algn="ctr"/>
            <a:r>
              <a:rPr lang="en-GB" sz="6600" dirty="0"/>
              <a:t>What do you think are the advantages </a:t>
            </a:r>
            <a:r>
              <a:rPr lang="en-GB" sz="6600" dirty="0"/>
              <a:t> of </a:t>
            </a:r>
            <a:r>
              <a:rPr lang="en-GB" sz="6600" dirty="0"/>
              <a:t>being Canadian?</a:t>
            </a:r>
            <a:endParaRPr lang="de-CH" sz="66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256" y="5527045"/>
            <a:ext cx="1512168" cy="100811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120000"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519300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/>
              <a:t>Change </a:t>
            </a:r>
            <a:r>
              <a:rPr lang="de-CH" sz="4400" dirty="0" err="1"/>
              <a:t>place</a:t>
            </a:r>
            <a:r>
              <a:rPr lang="de-CH" sz="4400" dirty="0"/>
              <a:t> – </a:t>
            </a:r>
            <a:r>
              <a:rPr lang="de-CH" sz="4400" dirty="0" err="1"/>
              <a:t>change</a:t>
            </a:r>
            <a:r>
              <a:rPr lang="de-CH" sz="4400" dirty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537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040" y="3933056"/>
            <a:ext cx="3672408" cy="244827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30000">
    <p:sndAc>
      <p:stSnd>
        <p:snd r:embed="rId2" name="chimes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8"/>
            <a:ext cx="7632848" cy="44935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4</a:t>
            </a:r>
          </a:p>
          <a:p>
            <a:pPr lvl="0" algn="ctr"/>
            <a:r>
              <a:rPr lang="en-GB" sz="6600" dirty="0"/>
              <a:t>What are some differences between Canada and the USA?</a:t>
            </a:r>
            <a:endParaRPr lang="de-CH" sz="66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256" y="5527045"/>
            <a:ext cx="1512168" cy="100811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120000">
    <p:sndAc>
      <p:stSnd>
        <p:snd r:embed="rId2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519300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/>
              <a:t>Change </a:t>
            </a:r>
            <a:r>
              <a:rPr lang="de-CH" sz="4400" dirty="0" err="1"/>
              <a:t>place</a:t>
            </a:r>
            <a:r>
              <a:rPr lang="de-CH" sz="4400" dirty="0"/>
              <a:t> – </a:t>
            </a:r>
            <a:r>
              <a:rPr lang="de-CH" sz="4400" dirty="0" err="1"/>
              <a:t>change</a:t>
            </a:r>
            <a:r>
              <a:rPr lang="de-CH" sz="4400" dirty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537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040" y="3933056"/>
            <a:ext cx="3672408" cy="244827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30000">
    <p:sndAc>
      <p:stSnd>
        <p:snd r:embed="rId2" name="chimes.wav"/>
      </p:stSnd>
    </p:sndAc>
  </p:transition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</Words>
  <Application>Microsoft Office PowerPoint</Application>
  <PresentationFormat>Breitbild</PresentationFormat>
  <Paragraphs>54</Paragraphs>
  <Slides>17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0" baseType="lpstr">
      <vt:lpstr>Arial</vt:lpstr>
      <vt:lpstr>Calibri</vt:lpstr>
      <vt:lpstr>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Caroline</dc:creator>
  <cp:lastModifiedBy>info_000</cp:lastModifiedBy>
  <cp:revision>48</cp:revision>
  <dcterms:created xsi:type="dcterms:W3CDTF">2013-10-15T12:06:20Z</dcterms:created>
  <dcterms:modified xsi:type="dcterms:W3CDTF">2016-01-08T13:17:33Z</dcterms:modified>
</cp:coreProperties>
</file>