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424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FFA7F-9570-413A-9E6D-88AE23B28AEC}" type="datetimeFigureOut">
              <a:rPr lang="de-CH" smtClean="0"/>
              <a:t>02.02.2018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315AC-0249-4067-8FE8-7CFAECA893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62810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49BDCC-799D-48B5-AAE8-704062732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D09BFE0-4BD2-44C2-9F8A-250300155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D92033-B546-48AD-9563-A3DCEFE2F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B983-7B5C-4369-A434-0375B9048C04}" type="datetimeFigureOut">
              <a:rPr lang="de-CH" smtClean="0"/>
              <a:t>02.02.2018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F6185F-C97A-4FD9-ACC2-0933BD84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F5FB40-429F-43F6-9595-1D511EED1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8B25-E189-474C-B74A-5AE2D52FDE5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960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1859A-8AB0-418C-826F-56BA27D47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F12D14B-4BB7-4105-8D99-C21EBFD03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1A2C3E-9ABC-4DF2-B557-5C0A5782D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B983-7B5C-4369-A434-0375B9048C04}" type="datetimeFigureOut">
              <a:rPr lang="de-CH" smtClean="0"/>
              <a:t>02.02.2018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7D6FA-E249-4ED0-9FCB-1B3221D22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35A226-A4E2-4C4F-82EE-DC77BBAC9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8B25-E189-474C-B74A-5AE2D52FDE5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2175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969339-F6FC-4CCB-BE6D-6FBE3F2921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96154F4-76AF-4EC6-AD9E-6926D168C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522A1F-FEC7-497E-BA59-893C564F8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B983-7B5C-4369-A434-0375B9048C04}" type="datetimeFigureOut">
              <a:rPr lang="de-CH" smtClean="0"/>
              <a:t>02.02.2018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E31744-55AE-4E7B-A93C-393FD80D1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78CA89-9950-4B9F-9434-68B32E618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8B25-E189-474C-B74A-5AE2D52FDE5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948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58F268-2933-4C07-A37A-E3DF3955B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0B9F83-8562-4244-A1C5-C64BBA3F1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98A17B-0496-4185-97D7-C7A7FD407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B983-7B5C-4369-A434-0375B9048C04}" type="datetimeFigureOut">
              <a:rPr lang="de-CH" smtClean="0"/>
              <a:t>02.02.2018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29A44A-DE2B-489F-907F-33F2B3BB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D6F4A9-C78B-4878-95DE-A6D8AF374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8B25-E189-474C-B74A-5AE2D52FDE5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6997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4C9A5-28B2-47CF-A0CC-FBCD3BA3D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29F2FA-A556-40C3-AE43-B435A63D7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11ED8F-71EA-452C-AB12-793059509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B983-7B5C-4369-A434-0375B9048C04}" type="datetimeFigureOut">
              <a:rPr lang="de-CH" smtClean="0"/>
              <a:t>02.02.2018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275996-0B09-419E-BDE2-4436B9A3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1F998A-0339-4AB3-B012-8BB1F9590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8B25-E189-474C-B74A-5AE2D52FDE5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8555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D91B-6314-460A-A53D-FEFF70AD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F40CD2-E917-4FE0-8978-DB2E2F99C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8EAC64-D94C-4D97-B5B6-6FADA9656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CC215D7-3C5E-4B5D-BBB9-2BC94DFA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B983-7B5C-4369-A434-0375B9048C04}" type="datetimeFigureOut">
              <a:rPr lang="de-CH" smtClean="0"/>
              <a:t>02.02.2018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0D6834-7104-4CE7-8CE5-FC20CD1DE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CBF3AD-A473-48B9-96A8-4BF684D83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8B25-E189-474C-B74A-5AE2D52FDE5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824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503AF3-D34B-41EA-BA97-D91FFC90E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BB896E-D389-4F52-8F0C-5660458D2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052BE6-092E-4FF4-94A6-B8E1B7517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D48227F-3151-4115-A480-8B1D9FC7E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15A8373-8412-49E9-B62A-DF920B499D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E49AA0-B017-4421-8EEE-3597B190E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B983-7B5C-4369-A434-0375B9048C04}" type="datetimeFigureOut">
              <a:rPr lang="de-CH" smtClean="0"/>
              <a:t>02.02.2018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06ADC93-73E4-4A94-9486-950D910F8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DD0D63D-C826-4A24-88C8-C052948D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8B25-E189-474C-B74A-5AE2D52FDE5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5029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E96D56-E09C-43A6-A941-E55B6D7E4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4DE46E9-FFC8-409C-832D-837CE6973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B983-7B5C-4369-A434-0375B9048C04}" type="datetimeFigureOut">
              <a:rPr lang="de-CH" smtClean="0"/>
              <a:t>02.02.2018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74D7791-03C0-4F8C-A241-776F7A21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B083EFC-4475-4528-B791-138B96BF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8B25-E189-474C-B74A-5AE2D52FDE5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08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1EEC998-1381-4FE1-9526-152A900E4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B983-7B5C-4369-A434-0375B9048C04}" type="datetimeFigureOut">
              <a:rPr lang="de-CH" smtClean="0"/>
              <a:t>02.02.2018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94E7E23-0D1F-4797-BDB2-9BE8CE99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E1B74A-B2DC-43DD-8DD6-0557B5F22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8B25-E189-474C-B74A-5AE2D52FDE5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388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1A4B01-51D5-4DE3-A8FD-160A91EA1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320385-89E2-4671-961B-5D8788CB7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06F2F6-E841-42DA-B975-573CA26CE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82157E-73DE-4067-B41A-F0EEDE14D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B983-7B5C-4369-A434-0375B9048C04}" type="datetimeFigureOut">
              <a:rPr lang="de-CH" smtClean="0"/>
              <a:t>02.02.2018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B1DDBA-FA51-466B-9AF7-474D6337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5A9AC4-0644-42BE-ADEB-30DB0A342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8B25-E189-474C-B74A-5AE2D52FDE5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573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405E0-F163-43D4-B75E-F8557C2C3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599EF56-F2E3-4200-9A63-695C2F09A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8B3878C-4583-442D-A733-61DEDC61C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FBF881-B208-4771-A573-726298206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B983-7B5C-4369-A434-0375B9048C04}" type="datetimeFigureOut">
              <a:rPr lang="de-CH" smtClean="0"/>
              <a:t>02.02.2018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CF57BA4-DC7E-4412-A5E1-285001D7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9AB0D9-D608-4FE0-A7DE-F2C597236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8B25-E189-474C-B74A-5AE2D52FDE5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635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49A870-A207-44B2-8EC4-AD88E91F9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5C3551-7EC4-4030-9FCA-7BEB5258A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EDEA22-38A1-460B-A412-D776E4E88C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B983-7B5C-4369-A434-0375B9048C04}" type="datetimeFigureOut">
              <a:rPr lang="de-CH" smtClean="0"/>
              <a:t>02.02.2018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4CA51E-32FE-4481-BE9A-6E9FE35484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504176-59E7-4777-9797-644F73297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8B25-E189-474C-B74A-5AE2D52FDE5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686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63B0E4-5230-4772-B642-3C40540C3D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D6395D9-D1DA-4940-AB13-732C15D5D3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AE506F0-3CBB-45E2-BD31-C72BE5D9F7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3708967" cy="68580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670A5B0-1D59-4850-94E2-2BCA692EFC2E}"/>
              </a:ext>
            </a:extLst>
          </p:cNvPr>
          <p:cNvSpPr txBox="1"/>
          <p:nvPr/>
        </p:nvSpPr>
        <p:spPr>
          <a:xfrm>
            <a:off x="218913" y="2316163"/>
            <a:ext cx="845039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</a:rPr>
              <a:t>Kennst du die Antwort?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14577D5-8966-48B5-A1F9-B7B9266ECD3D}"/>
              </a:ext>
            </a:extLst>
          </p:cNvPr>
          <p:cNvSpPr txBox="1"/>
          <p:nvPr/>
        </p:nvSpPr>
        <p:spPr>
          <a:xfrm>
            <a:off x="9984593" y="6424654"/>
            <a:ext cx="1793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dirty="0">
                <a:solidFill>
                  <a:schemeClr val="bg1"/>
                </a:solidFill>
                <a:latin typeface="Arial Black" panose="020B0A04020102020204" pitchFamily="34" charset="0"/>
              </a:rPr>
              <a:t>SchulArena.com</a:t>
            </a:r>
          </a:p>
        </p:txBody>
      </p:sp>
    </p:spTree>
    <p:extLst>
      <p:ext uri="{BB962C8B-B14F-4D97-AF65-F5344CB8AC3E}">
        <p14:creationId xmlns:p14="http://schemas.microsoft.com/office/powerpoint/2010/main" val="3841381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3B1FA47D-4C80-4AA2-AC3D-247CA04DC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6" y="-71437"/>
            <a:ext cx="12182474" cy="700087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813BD02-6534-4760-A0F2-F195084070F3}"/>
              </a:ext>
            </a:extLst>
          </p:cNvPr>
          <p:cNvSpPr txBox="1"/>
          <p:nvPr/>
        </p:nvSpPr>
        <p:spPr>
          <a:xfrm>
            <a:off x="9525" y="934293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6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</a:rPr>
              <a:t>Wie stark wächst die Weltbevölkerung?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728E283-A5DB-4CC5-AE0A-4017320B5F15}"/>
              </a:ext>
            </a:extLst>
          </p:cNvPr>
          <p:cNvSpPr txBox="1"/>
          <p:nvPr/>
        </p:nvSpPr>
        <p:spPr>
          <a:xfrm>
            <a:off x="9984593" y="6424654"/>
            <a:ext cx="1793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dirty="0">
                <a:solidFill>
                  <a:schemeClr val="bg1"/>
                </a:solidFill>
                <a:latin typeface="Arial Black" panose="020B0A04020102020204" pitchFamily="34" charset="0"/>
              </a:rPr>
              <a:t>SchulArena.com</a:t>
            </a:r>
          </a:p>
        </p:txBody>
      </p:sp>
    </p:spTree>
    <p:extLst>
      <p:ext uri="{BB962C8B-B14F-4D97-AF65-F5344CB8AC3E}">
        <p14:creationId xmlns:p14="http://schemas.microsoft.com/office/powerpoint/2010/main" val="201549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40EFB6A-A80D-41B6-B403-5440FDEB1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813BD02-6534-4760-A0F2-F195084070F3}"/>
              </a:ext>
            </a:extLst>
          </p:cNvPr>
          <p:cNvSpPr txBox="1"/>
          <p:nvPr/>
        </p:nvSpPr>
        <p:spPr>
          <a:xfrm>
            <a:off x="514350" y="934293"/>
            <a:ext cx="1168717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de-CH" sz="32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</a:rPr>
              <a:t>Zwischen 8000 v. Chr. und Mitte des 17. Jh. wuchs Weltbevölkerung langsam von zehn auf 500 Millionen Menschen</a:t>
            </a:r>
          </a:p>
          <a:p>
            <a:pPr marL="571500" indent="-571500">
              <a:buFontTx/>
              <a:buChar char="-"/>
            </a:pPr>
            <a:r>
              <a:rPr lang="de-CH" sz="32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</a:rPr>
              <a:t>Mit der Industriellen Revolution nahm Zahl deutlich schneller zu</a:t>
            </a:r>
          </a:p>
          <a:p>
            <a:pPr marL="571500" indent="-571500">
              <a:buFontTx/>
              <a:buChar char="-"/>
            </a:pPr>
            <a:r>
              <a:rPr lang="de-CH" sz="32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  <a:sym typeface="Wingdings" panose="05000000000000000000" pitchFamily="2" charset="2"/>
              </a:rPr>
              <a:t> höhere landwirtschaftliche Produktivität, grosser Fortschritt in Medizin und Gesundheitswesen</a:t>
            </a:r>
          </a:p>
          <a:p>
            <a:pPr marL="571500" indent="-571500">
              <a:buFontTx/>
              <a:buChar char="-"/>
            </a:pPr>
            <a:r>
              <a:rPr lang="de-CH" sz="32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  <a:sym typeface="Wingdings" panose="05000000000000000000" pitchFamily="2" charset="2"/>
              </a:rPr>
              <a:t>Anfang des 18. Jh.: eine Milliarde Menschen</a:t>
            </a:r>
          </a:p>
          <a:p>
            <a:pPr marL="571500" indent="-571500">
              <a:buFontTx/>
              <a:buChar char="-"/>
            </a:pPr>
            <a:r>
              <a:rPr lang="de-CH" sz="32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  <a:sym typeface="Wingdings" panose="05000000000000000000" pitchFamily="2" charset="2"/>
              </a:rPr>
              <a:t>2018: fast 7.5 Milliarden Menschen</a:t>
            </a:r>
          </a:p>
          <a:p>
            <a:pPr marL="571500" indent="-571500">
              <a:buFontTx/>
              <a:buChar char="-"/>
            </a:pPr>
            <a:r>
              <a:rPr lang="de-CH" sz="32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  <a:sym typeface="Wingdings" panose="05000000000000000000" pitchFamily="2" charset="2"/>
              </a:rPr>
              <a:t>Mehr als ein Drittel dieser Menschen wohnen in China und Indien</a:t>
            </a:r>
            <a:endParaRPr lang="de-CH" sz="3600" dirty="0">
              <a:solidFill>
                <a:schemeClr val="bg1"/>
              </a:solidFill>
              <a:highlight>
                <a:srgbClr val="000000"/>
              </a:highlight>
              <a:latin typeface="Arial Black" panose="020B0A040201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728E283-A5DB-4CC5-AE0A-4017320B5F15}"/>
              </a:ext>
            </a:extLst>
          </p:cNvPr>
          <p:cNvSpPr txBox="1"/>
          <p:nvPr/>
        </p:nvSpPr>
        <p:spPr>
          <a:xfrm>
            <a:off x="9984593" y="6424654"/>
            <a:ext cx="1793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dirty="0">
                <a:solidFill>
                  <a:schemeClr val="bg1"/>
                </a:solidFill>
                <a:latin typeface="Arial Black" panose="020B0A04020102020204" pitchFamily="34" charset="0"/>
              </a:rPr>
              <a:t>SchulArena.com</a:t>
            </a:r>
          </a:p>
        </p:txBody>
      </p:sp>
    </p:spTree>
    <p:extLst>
      <p:ext uri="{BB962C8B-B14F-4D97-AF65-F5344CB8AC3E}">
        <p14:creationId xmlns:p14="http://schemas.microsoft.com/office/powerpoint/2010/main" val="75988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40EFB6A-A80D-41B6-B403-5440FDEB1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813BD02-6534-4760-A0F2-F195084070F3}"/>
              </a:ext>
            </a:extLst>
          </p:cNvPr>
          <p:cNvSpPr txBox="1"/>
          <p:nvPr/>
        </p:nvSpPr>
        <p:spPr>
          <a:xfrm>
            <a:off x="514350" y="934293"/>
            <a:ext cx="116871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de-CH" sz="32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</a:rPr>
              <a:t>Rechnung Wachstumsrate: Geburten minus Tode</a:t>
            </a:r>
          </a:p>
          <a:p>
            <a:pPr marL="571500" indent="-571500">
              <a:buFontTx/>
              <a:buChar char="-"/>
            </a:pPr>
            <a:r>
              <a:rPr lang="de-CH" sz="32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</a:rPr>
              <a:t>Seit Ende der 1960er Jahre sinkt Bevölkerungswachstum leicht</a:t>
            </a:r>
          </a:p>
          <a:p>
            <a:pPr marL="571500" indent="-571500">
              <a:buFontTx/>
              <a:buChar char="-"/>
            </a:pPr>
            <a:r>
              <a:rPr lang="de-CH" sz="32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</a:rPr>
              <a:t>Hohe Wachstumsrate vor allem in wenig entwickelten Ländern (Mali, Niger, Uganda)</a:t>
            </a:r>
          </a:p>
          <a:p>
            <a:pPr marL="571500" indent="-571500">
              <a:buFontTx/>
              <a:buChar char="-"/>
            </a:pPr>
            <a:r>
              <a:rPr lang="de-CH" sz="32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</a:rPr>
              <a:t>Langsamer Wachstum in Industrieländern </a:t>
            </a:r>
          </a:p>
          <a:p>
            <a:pPr marL="571500" indent="-571500">
              <a:buFontTx/>
              <a:buChar char="-"/>
            </a:pPr>
            <a:r>
              <a:rPr lang="de-CH" sz="32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  <a:sym typeface="Wingdings" panose="05000000000000000000" pitchFamily="2" charset="2"/>
              </a:rPr>
              <a:t> </a:t>
            </a:r>
            <a:r>
              <a:rPr lang="de-CH" sz="32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</a:rPr>
              <a:t>oder Bevölkerungsrückgang (Deutschland)</a:t>
            </a:r>
          </a:p>
          <a:p>
            <a:pPr marL="571500" indent="-571500">
              <a:buFontTx/>
              <a:buChar char="-"/>
            </a:pPr>
            <a:r>
              <a:rPr lang="de-CH" sz="3200" dirty="0">
                <a:solidFill>
                  <a:schemeClr val="bg1"/>
                </a:solidFill>
                <a:highlight>
                  <a:srgbClr val="000000"/>
                </a:highlight>
                <a:latin typeface="Arial Black" panose="020B0A04020102020204" pitchFamily="34" charset="0"/>
              </a:rPr>
              <a:t>Einwanderer gleichen rückläufige Bevölkerungszahlen teils aus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728E283-A5DB-4CC5-AE0A-4017320B5F15}"/>
              </a:ext>
            </a:extLst>
          </p:cNvPr>
          <p:cNvSpPr txBox="1"/>
          <p:nvPr/>
        </p:nvSpPr>
        <p:spPr>
          <a:xfrm>
            <a:off x="9984593" y="6424654"/>
            <a:ext cx="1793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dirty="0">
                <a:solidFill>
                  <a:schemeClr val="bg1"/>
                </a:solidFill>
                <a:latin typeface="Arial Black" panose="020B0A04020102020204" pitchFamily="34" charset="0"/>
              </a:rPr>
              <a:t>SchulArena.com</a:t>
            </a:r>
          </a:p>
        </p:txBody>
      </p:sp>
    </p:spTree>
    <p:extLst>
      <p:ext uri="{BB962C8B-B14F-4D97-AF65-F5344CB8AC3E}">
        <p14:creationId xmlns:p14="http://schemas.microsoft.com/office/powerpoint/2010/main" val="285441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Breitbild</PresentationFormat>
  <Paragraphs>18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Xavier Turpain</dc:creator>
  <cp:lastModifiedBy>Xavier Turpain</cp:lastModifiedBy>
  <cp:revision>8</cp:revision>
  <dcterms:created xsi:type="dcterms:W3CDTF">2018-01-26T09:03:12Z</dcterms:created>
  <dcterms:modified xsi:type="dcterms:W3CDTF">2018-02-02T13:51:00Z</dcterms:modified>
</cp:coreProperties>
</file>