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738" r:id="rId2"/>
    <p:sldId id="514" r:id="rId3"/>
    <p:sldId id="734" r:id="rId4"/>
    <p:sldId id="735" r:id="rId5"/>
    <p:sldId id="736" r:id="rId6"/>
    <p:sldId id="737" r:id="rId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4342"/>
    <a:srgbClr val="FEB914"/>
    <a:srgbClr val="F36120"/>
    <a:srgbClr val="000099"/>
    <a:srgbClr val="339933"/>
    <a:srgbClr val="FFA521"/>
    <a:srgbClr val="0099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ittlere Formatvorlag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034" autoAdjust="0"/>
    <p:restoredTop sz="88144" autoAdjust="0"/>
  </p:normalViewPr>
  <p:slideViewPr>
    <p:cSldViewPr snapToGrid="0">
      <p:cViewPr varScale="1">
        <p:scale>
          <a:sx n="103" d="100"/>
          <a:sy n="103" d="100"/>
        </p:scale>
        <p:origin x="126" y="756"/>
      </p:cViewPr>
      <p:guideLst/>
    </p:cSldViewPr>
  </p:slideViewPr>
  <p:outlineViewPr>
    <p:cViewPr>
      <p:scale>
        <a:sx n="100" d="100"/>
        <a:sy n="100" d="100"/>
      </p:scale>
      <p:origin x="0" y="-396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CH"/>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8A3F0DF-3C8C-4487-B997-9EC518A272F5}" type="datetimeFigureOut">
              <a:rPr lang="de-CH" smtClean="0"/>
              <a:t>06.08.2021</a:t>
            </a:fld>
            <a:endParaRPr lang="de-CH"/>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CH"/>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CH"/>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A307D58-3D32-4171-AC10-4871358870A9}" type="slidenum">
              <a:rPr lang="de-CH" smtClean="0"/>
              <a:t>‹Nr.›</a:t>
            </a:fld>
            <a:endParaRPr lang="de-CH"/>
          </a:p>
        </p:txBody>
      </p:sp>
    </p:spTree>
    <p:extLst>
      <p:ext uri="{BB962C8B-B14F-4D97-AF65-F5344CB8AC3E}">
        <p14:creationId xmlns:p14="http://schemas.microsoft.com/office/powerpoint/2010/main" val="41836730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A307D58-3D32-4171-AC10-4871358870A9}" type="slidenum">
              <a:rPr lang="de-CH" smtClean="0"/>
              <a:t>1</a:t>
            </a:fld>
            <a:endParaRPr lang="de-CH"/>
          </a:p>
        </p:txBody>
      </p:sp>
    </p:spTree>
    <p:extLst>
      <p:ext uri="{BB962C8B-B14F-4D97-AF65-F5344CB8AC3E}">
        <p14:creationId xmlns:p14="http://schemas.microsoft.com/office/powerpoint/2010/main" val="1941109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dirty="0"/>
              <a:t>Bildquellen</a:t>
            </a:r>
            <a:r>
              <a:rPr lang="de-CH" dirty="0"/>
              <a:t>:</a:t>
            </a:r>
          </a:p>
          <a:p>
            <a:r>
              <a:rPr lang="de-CH" dirty="0"/>
              <a:t>Bild Fragezeichen, Quelle: </a:t>
            </a:r>
            <a:r>
              <a:rPr lang="de-CH" dirty="0" err="1"/>
              <a:t>Pixabay</a:t>
            </a:r>
            <a:r>
              <a:rPr lang="de-CH" dirty="0"/>
              <a:t> (https://pixabay.com/de/illustrations/fragezeichen-haufen-frage-marke-1495858/</a:t>
            </a:r>
            <a:r>
              <a:rPr lang="de-DE" dirty="0"/>
              <a:t>)</a:t>
            </a:r>
            <a:endParaRPr lang="de-CH" dirty="0"/>
          </a:p>
        </p:txBody>
      </p:sp>
      <p:sp>
        <p:nvSpPr>
          <p:cNvPr id="4" name="Foliennummernplatzhalter 3"/>
          <p:cNvSpPr>
            <a:spLocks noGrp="1"/>
          </p:cNvSpPr>
          <p:nvPr>
            <p:ph type="sldNum" sz="quarter" idx="10"/>
          </p:nvPr>
        </p:nvSpPr>
        <p:spPr/>
        <p:txBody>
          <a:bodyPr/>
          <a:lstStyle/>
          <a:p>
            <a:fld id="{2A307D58-3D32-4171-AC10-4871358870A9}" type="slidenum">
              <a:rPr lang="de-CH" smtClean="0"/>
              <a:t>2</a:t>
            </a:fld>
            <a:endParaRPr lang="de-CH"/>
          </a:p>
        </p:txBody>
      </p:sp>
    </p:spTree>
    <p:extLst>
      <p:ext uri="{BB962C8B-B14F-4D97-AF65-F5344CB8AC3E}">
        <p14:creationId xmlns:p14="http://schemas.microsoft.com/office/powerpoint/2010/main" val="26543152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CH" dirty="0"/>
          </a:p>
        </p:txBody>
      </p:sp>
      <p:sp>
        <p:nvSpPr>
          <p:cNvPr id="4" name="Foliennummernplatzhalter 3"/>
          <p:cNvSpPr>
            <a:spLocks noGrp="1"/>
          </p:cNvSpPr>
          <p:nvPr>
            <p:ph type="sldNum" sz="quarter" idx="10"/>
          </p:nvPr>
        </p:nvSpPr>
        <p:spPr/>
        <p:txBody>
          <a:bodyPr/>
          <a:lstStyle/>
          <a:p>
            <a:fld id="{2A307D58-3D32-4171-AC10-4871358870A9}" type="slidenum">
              <a:rPr lang="de-CH" smtClean="0"/>
              <a:t>3</a:t>
            </a:fld>
            <a:endParaRPr lang="de-CH"/>
          </a:p>
        </p:txBody>
      </p:sp>
    </p:spTree>
    <p:extLst>
      <p:ext uri="{BB962C8B-B14F-4D97-AF65-F5344CB8AC3E}">
        <p14:creationId xmlns:p14="http://schemas.microsoft.com/office/powerpoint/2010/main" val="27138803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dirty="0"/>
              <a:t>Bildquellen</a:t>
            </a:r>
            <a:r>
              <a:rPr lang="de-CH" dirty="0"/>
              <a:t>:</a:t>
            </a:r>
          </a:p>
          <a:p>
            <a:r>
              <a:rPr lang="de-CH" dirty="0"/>
              <a:t>Bild Papagei, Quelle: </a:t>
            </a:r>
            <a:r>
              <a:rPr lang="de-CH" dirty="0" err="1"/>
              <a:t>Pixabay</a:t>
            </a:r>
            <a:r>
              <a:rPr lang="de-CH" dirty="0"/>
              <a:t> (https://pixabay.com/de/vectors/papagei-tropische-v%C3%B6gel-vogel-30851/)</a:t>
            </a:r>
          </a:p>
        </p:txBody>
      </p:sp>
      <p:sp>
        <p:nvSpPr>
          <p:cNvPr id="4" name="Foliennummernplatzhalter 3"/>
          <p:cNvSpPr>
            <a:spLocks noGrp="1"/>
          </p:cNvSpPr>
          <p:nvPr>
            <p:ph type="sldNum" sz="quarter" idx="10"/>
          </p:nvPr>
        </p:nvSpPr>
        <p:spPr/>
        <p:txBody>
          <a:bodyPr/>
          <a:lstStyle/>
          <a:p>
            <a:fld id="{2A307D58-3D32-4171-AC10-4871358870A9}" type="slidenum">
              <a:rPr lang="de-CH" smtClean="0"/>
              <a:t>4</a:t>
            </a:fld>
            <a:endParaRPr lang="de-CH"/>
          </a:p>
        </p:txBody>
      </p:sp>
    </p:spTree>
    <p:extLst>
      <p:ext uri="{BB962C8B-B14F-4D97-AF65-F5344CB8AC3E}">
        <p14:creationId xmlns:p14="http://schemas.microsoft.com/office/powerpoint/2010/main" val="2655599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dirty="0"/>
              <a:t>Bildquellen</a:t>
            </a:r>
            <a:r>
              <a:rPr lang="de-CH" dirty="0"/>
              <a:t>:</a:t>
            </a:r>
          </a:p>
          <a:p>
            <a:r>
              <a:rPr lang="de-CH" dirty="0"/>
              <a:t>Bild Bleistift, Quelle: </a:t>
            </a:r>
            <a:r>
              <a:rPr lang="de-CH" dirty="0" err="1"/>
              <a:t>Pixabay</a:t>
            </a:r>
            <a:r>
              <a:rPr lang="de-CH" dirty="0"/>
              <a:t> (https://pixabay.com/de/vectors/bleistift-bearbeiten-schreiben-1542024/</a:t>
            </a:r>
            <a:r>
              <a:rPr lang="de-DE" dirty="0"/>
              <a:t>)</a:t>
            </a:r>
            <a:endParaRPr lang="de-CH" dirty="0"/>
          </a:p>
        </p:txBody>
      </p:sp>
      <p:sp>
        <p:nvSpPr>
          <p:cNvPr id="4" name="Foliennummernplatzhalter 3"/>
          <p:cNvSpPr>
            <a:spLocks noGrp="1"/>
          </p:cNvSpPr>
          <p:nvPr>
            <p:ph type="sldNum" sz="quarter" idx="10"/>
          </p:nvPr>
        </p:nvSpPr>
        <p:spPr/>
        <p:txBody>
          <a:bodyPr/>
          <a:lstStyle/>
          <a:p>
            <a:fld id="{2A307D58-3D32-4171-AC10-4871358870A9}" type="slidenum">
              <a:rPr lang="de-CH" smtClean="0"/>
              <a:t>5</a:t>
            </a:fld>
            <a:endParaRPr lang="de-CH"/>
          </a:p>
        </p:txBody>
      </p:sp>
    </p:spTree>
    <p:extLst>
      <p:ext uri="{BB962C8B-B14F-4D97-AF65-F5344CB8AC3E}">
        <p14:creationId xmlns:p14="http://schemas.microsoft.com/office/powerpoint/2010/main" val="335659715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CH" b="1" dirty="0"/>
              <a:t>Bildquellen</a:t>
            </a:r>
            <a:r>
              <a:rPr lang="de-CH" dirty="0"/>
              <a:t>:</a:t>
            </a:r>
          </a:p>
          <a:p>
            <a:r>
              <a:rPr lang="de-CH" dirty="0"/>
              <a:t>Bild Seite, Quelle: </a:t>
            </a:r>
            <a:r>
              <a:rPr lang="de-CH" dirty="0" err="1"/>
              <a:t>Pixabay</a:t>
            </a:r>
            <a:r>
              <a:rPr lang="de-CH" dirty="0"/>
              <a:t> (https://pixabay.com/de/illustrations/seite-heft-blatt-note-tagebuch-5007774/</a:t>
            </a:r>
            <a:r>
              <a:rPr lang="de-DE" dirty="0"/>
              <a:t>)</a:t>
            </a:r>
            <a:endParaRPr lang="de-CH" dirty="0"/>
          </a:p>
        </p:txBody>
      </p:sp>
      <p:sp>
        <p:nvSpPr>
          <p:cNvPr id="4" name="Foliennummernplatzhalter 3"/>
          <p:cNvSpPr>
            <a:spLocks noGrp="1"/>
          </p:cNvSpPr>
          <p:nvPr>
            <p:ph type="sldNum" sz="quarter" idx="10"/>
          </p:nvPr>
        </p:nvSpPr>
        <p:spPr/>
        <p:txBody>
          <a:bodyPr/>
          <a:lstStyle/>
          <a:p>
            <a:fld id="{2A307D58-3D32-4171-AC10-4871358870A9}" type="slidenum">
              <a:rPr lang="de-CH" smtClean="0"/>
              <a:t>6</a:t>
            </a:fld>
            <a:endParaRPr lang="de-CH"/>
          </a:p>
        </p:txBody>
      </p:sp>
    </p:spTree>
    <p:extLst>
      <p:ext uri="{BB962C8B-B14F-4D97-AF65-F5344CB8AC3E}">
        <p14:creationId xmlns:p14="http://schemas.microsoft.com/office/powerpoint/2010/main" val="26891809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endParaRPr lang="de-CH"/>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endParaRPr lang="de-CH"/>
          </a:p>
        </p:txBody>
      </p:sp>
      <p:sp>
        <p:nvSpPr>
          <p:cNvPr id="4" name="Datumsplatzhalter 3"/>
          <p:cNvSpPr>
            <a:spLocks noGrp="1"/>
          </p:cNvSpPr>
          <p:nvPr>
            <p:ph type="dt" sz="half" idx="10"/>
          </p:nvPr>
        </p:nvSpPr>
        <p:spPr/>
        <p:txBody>
          <a:bodyPr/>
          <a:lstStyle/>
          <a:p>
            <a:fld id="{3657588D-F118-4A2F-8912-D6DDC07E973B}" type="datetimeFigureOut">
              <a:rPr lang="de-CH" smtClean="0"/>
              <a:t>06.08.2021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2026661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Vertikaler Textplatzhalter 2"/>
          <p:cNvSpPr>
            <a:spLocks noGrp="1"/>
          </p:cNvSpPr>
          <p:nvPr>
            <p:ph type="body" orient="vert" idx="1"/>
          </p:nvPr>
        </p:nvSpPr>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3657588D-F118-4A2F-8912-D6DDC07E973B}" type="datetimeFigureOut">
              <a:rPr lang="de-CH" smtClean="0"/>
              <a:t>06.08.2021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1652350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CH"/>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3657588D-F118-4A2F-8912-D6DDC07E973B}" type="datetimeFigureOut">
              <a:rPr lang="de-CH" smtClean="0"/>
              <a:t>06.08.2021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1261023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idx="1"/>
          </p:nvPr>
        </p:nvSpPr>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10"/>
          </p:nvPr>
        </p:nvSpPr>
        <p:spPr/>
        <p:txBody>
          <a:bodyPr/>
          <a:lstStyle/>
          <a:p>
            <a:fld id="{3657588D-F118-4A2F-8912-D6DDC07E973B}" type="datetimeFigureOut">
              <a:rPr lang="de-CH" smtClean="0"/>
              <a:t>06.08.2021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27566194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CH"/>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Formatvorlagen des Textmasters bearbeiten</a:t>
            </a:r>
          </a:p>
        </p:txBody>
      </p:sp>
      <p:sp>
        <p:nvSpPr>
          <p:cNvPr id="4" name="Datumsplatzhalter 3"/>
          <p:cNvSpPr>
            <a:spLocks noGrp="1"/>
          </p:cNvSpPr>
          <p:nvPr>
            <p:ph type="dt" sz="half" idx="10"/>
          </p:nvPr>
        </p:nvSpPr>
        <p:spPr/>
        <p:txBody>
          <a:bodyPr/>
          <a:lstStyle/>
          <a:p>
            <a:fld id="{3657588D-F118-4A2F-8912-D6DDC07E973B}" type="datetimeFigureOut">
              <a:rPr lang="de-CH" smtClean="0"/>
              <a:t>06.08.2021</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2690326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Inhaltsplatzhalter 2"/>
          <p:cNvSpPr>
            <a:spLocks noGrp="1"/>
          </p:cNvSpPr>
          <p:nvPr>
            <p:ph sz="half" idx="1"/>
          </p:nvPr>
        </p:nvSpPr>
        <p:spPr>
          <a:xfrm>
            <a:off x="838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p:cNvSpPr>
            <a:spLocks noGrp="1"/>
          </p:cNvSpPr>
          <p:nvPr>
            <p:ph sz="half" idx="2"/>
          </p:nvPr>
        </p:nvSpPr>
        <p:spPr>
          <a:xfrm>
            <a:off x="6172200" y="1825625"/>
            <a:ext cx="5181600" cy="435133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p:cNvSpPr>
            <a:spLocks noGrp="1"/>
          </p:cNvSpPr>
          <p:nvPr>
            <p:ph type="dt" sz="half" idx="10"/>
          </p:nvPr>
        </p:nvSpPr>
        <p:spPr/>
        <p:txBody>
          <a:bodyPr/>
          <a:lstStyle/>
          <a:p>
            <a:fld id="{3657588D-F118-4A2F-8912-D6DDC07E973B}" type="datetimeFigureOut">
              <a:rPr lang="de-CH" smtClean="0"/>
              <a:t>06.08.2021</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2763415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CH"/>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4" name="Inhaltsplatzhalter 3"/>
          <p:cNvSpPr>
            <a:spLocks noGrp="1"/>
          </p:cNvSpPr>
          <p:nvPr>
            <p:ph sz="half" idx="2"/>
          </p:nvPr>
        </p:nvSpPr>
        <p:spPr>
          <a:xfrm>
            <a:off x="839788" y="2505075"/>
            <a:ext cx="5157787"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Formatvorlagen des Textmasters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p:cNvSpPr>
            <a:spLocks noGrp="1"/>
          </p:cNvSpPr>
          <p:nvPr>
            <p:ph type="dt" sz="half" idx="10"/>
          </p:nvPr>
        </p:nvSpPr>
        <p:spPr/>
        <p:txBody>
          <a:bodyPr/>
          <a:lstStyle/>
          <a:p>
            <a:fld id="{3657588D-F118-4A2F-8912-D6DDC07E973B}" type="datetimeFigureOut">
              <a:rPr lang="de-CH" smtClean="0"/>
              <a:t>06.08.2021</a:t>
            </a:fld>
            <a:endParaRPr lang="de-CH"/>
          </a:p>
        </p:txBody>
      </p:sp>
      <p:sp>
        <p:nvSpPr>
          <p:cNvPr id="8" name="Fußzeilenplatzhalter 7"/>
          <p:cNvSpPr>
            <a:spLocks noGrp="1"/>
          </p:cNvSpPr>
          <p:nvPr>
            <p:ph type="ftr" sz="quarter" idx="11"/>
          </p:nvPr>
        </p:nvSpPr>
        <p:spPr/>
        <p:txBody>
          <a:bodyPr/>
          <a:lstStyle/>
          <a:p>
            <a:endParaRPr lang="de-CH"/>
          </a:p>
        </p:txBody>
      </p:sp>
      <p:sp>
        <p:nvSpPr>
          <p:cNvPr id="9" name="Foliennummernplatzhalter 8"/>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24777227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CH"/>
          </a:p>
        </p:txBody>
      </p:sp>
      <p:sp>
        <p:nvSpPr>
          <p:cNvPr id="3" name="Datumsplatzhalter 2"/>
          <p:cNvSpPr>
            <a:spLocks noGrp="1"/>
          </p:cNvSpPr>
          <p:nvPr>
            <p:ph type="dt" sz="half" idx="10"/>
          </p:nvPr>
        </p:nvSpPr>
        <p:spPr/>
        <p:txBody>
          <a:bodyPr/>
          <a:lstStyle/>
          <a:p>
            <a:fld id="{3657588D-F118-4A2F-8912-D6DDC07E973B}" type="datetimeFigureOut">
              <a:rPr lang="de-CH" smtClean="0"/>
              <a:t>06.08.2021</a:t>
            </a:fld>
            <a:endParaRPr lang="de-CH"/>
          </a:p>
        </p:txBody>
      </p:sp>
      <p:sp>
        <p:nvSpPr>
          <p:cNvPr id="4" name="Fußzeilenplatzhalter 3"/>
          <p:cNvSpPr>
            <a:spLocks noGrp="1"/>
          </p:cNvSpPr>
          <p:nvPr>
            <p:ph type="ftr" sz="quarter" idx="11"/>
          </p:nvPr>
        </p:nvSpPr>
        <p:spPr/>
        <p:txBody>
          <a:bodyPr/>
          <a:lstStyle/>
          <a:p>
            <a:endParaRPr lang="de-CH"/>
          </a:p>
        </p:txBody>
      </p:sp>
      <p:sp>
        <p:nvSpPr>
          <p:cNvPr id="5" name="Foliennummernplatzhalter 4"/>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473326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3657588D-F118-4A2F-8912-D6DDC07E973B}" type="datetimeFigureOut">
              <a:rPr lang="de-CH" smtClean="0"/>
              <a:t>06.08.2021</a:t>
            </a:fld>
            <a:endParaRPr lang="de-CH"/>
          </a:p>
        </p:txBody>
      </p:sp>
      <p:sp>
        <p:nvSpPr>
          <p:cNvPr id="3" name="Fußzeilenplatzhalter 2"/>
          <p:cNvSpPr>
            <a:spLocks noGrp="1"/>
          </p:cNvSpPr>
          <p:nvPr>
            <p:ph type="ftr" sz="quarter" idx="11"/>
          </p:nvPr>
        </p:nvSpPr>
        <p:spPr/>
        <p:txBody>
          <a:bodyPr/>
          <a:lstStyle/>
          <a:p>
            <a:endParaRPr lang="de-CH"/>
          </a:p>
        </p:txBody>
      </p:sp>
      <p:sp>
        <p:nvSpPr>
          <p:cNvPr id="4" name="Foliennummernplatzhalter 3"/>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25663884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CH"/>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657588D-F118-4A2F-8912-D6DDC07E973B}" type="datetimeFigureOut">
              <a:rPr lang="de-CH" smtClean="0"/>
              <a:t>06.08.2021</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4152661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CH"/>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Formatvorlagen des Textmasters bearbeiten</a:t>
            </a:r>
          </a:p>
        </p:txBody>
      </p:sp>
      <p:sp>
        <p:nvSpPr>
          <p:cNvPr id="5" name="Datumsplatzhalter 4"/>
          <p:cNvSpPr>
            <a:spLocks noGrp="1"/>
          </p:cNvSpPr>
          <p:nvPr>
            <p:ph type="dt" sz="half" idx="10"/>
          </p:nvPr>
        </p:nvSpPr>
        <p:spPr/>
        <p:txBody>
          <a:bodyPr/>
          <a:lstStyle/>
          <a:p>
            <a:fld id="{3657588D-F118-4A2F-8912-D6DDC07E973B}" type="datetimeFigureOut">
              <a:rPr lang="de-CH" smtClean="0"/>
              <a:t>06.08.2021</a:t>
            </a:fld>
            <a:endParaRPr lang="de-CH"/>
          </a:p>
        </p:txBody>
      </p:sp>
      <p:sp>
        <p:nvSpPr>
          <p:cNvPr id="6" name="Fußzeilenplatzhalter 5"/>
          <p:cNvSpPr>
            <a:spLocks noGrp="1"/>
          </p:cNvSpPr>
          <p:nvPr>
            <p:ph type="ftr" sz="quarter" idx="11"/>
          </p:nvPr>
        </p:nvSpPr>
        <p:spPr/>
        <p:txBody>
          <a:bodyPr/>
          <a:lstStyle/>
          <a:p>
            <a:endParaRPr lang="de-CH"/>
          </a:p>
        </p:txBody>
      </p:sp>
      <p:sp>
        <p:nvSpPr>
          <p:cNvPr id="7" name="Foliennummernplatzhalter 6"/>
          <p:cNvSpPr>
            <a:spLocks noGrp="1"/>
          </p:cNvSpPr>
          <p:nvPr>
            <p:ph type="sldNum" sz="quarter" idx="12"/>
          </p:nvPr>
        </p:nvSpPr>
        <p:spPr/>
        <p:txBody>
          <a:bodyPr/>
          <a:lstStyle/>
          <a:p>
            <a:fld id="{B12525BB-BE73-42E3-BD07-663F02728113}" type="slidenum">
              <a:rPr lang="de-CH" smtClean="0"/>
              <a:t>‹Nr.›</a:t>
            </a:fld>
            <a:endParaRPr lang="de-CH"/>
          </a:p>
        </p:txBody>
      </p:sp>
    </p:spTree>
    <p:extLst>
      <p:ext uri="{BB962C8B-B14F-4D97-AF65-F5344CB8AC3E}">
        <p14:creationId xmlns:p14="http://schemas.microsoft.com/office/powerpoint/2010/main" val="458079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CH"/>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57588D-F118-4A2F-8912-D6DDC07E973B}" type="datetimeFigureOut">
              <a:rPr lang="de-CH" smtClean="0"/>
              <a:t>06.08.2021</a:t>
            </a:fld>
            <a:endParaRPr lang="de-CH"/>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2525BB-BE73-42E3-BD07-663F02728113}" type="slidenum">
              <a:rPr lang="de-CH" smtClean="0"/>
              <a:t>‹Nr.›</a:t>
            </a:fld>
            <a:endParaRPr lang="de-CH"/>
          </a:p>
        </p:txBody>
      </p:sp>
    </p:spTree>
    <p:extLst>
      <p:ext uri="{BB962C8B-B14F-4D97-AF65-F5344CB8AC3E}">
        <p14:creationId xmlns:p14="http://schemas.microsoft.com/office/powerpoint/2010/main" val="2397821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5" Type="http://schemas.openxmlformats.org/officeDocument/2006/relationships/image" Target="../media/image3.png"/><Relationship Id="rId4"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BCABDF25-A47F-4883-80F0-BA9A298ECE87}"/>
              </a:ext>
            </a:extLst>
          </p:cNvPr>
          <p:cNvSpPr/>
          <p:nvPr/>
        </p:nvSpPr>
        <p:spPr>
          <a:xfrm>
            <a:off x="6994558" y="0"/>
            <a:ext cx="4302092"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pic>
        <p:nvPicPr>
          <p:cNvPr id="3" name="Grafik 2" descr="Ein Bild, das Text, Vektorgrafiken enthält.&#10;&#10;Automatisch generierte Beschreibung">
            <a:extLst>
              <a:ext uri="{FF2B5EF4-FFF2-40B4-BE49-F238E27FC236}">
                <a16:creationId xmlns:a16="http://schemas.microsoft.com/office/drawing/2014/main" id="{6746F9F3-BEAF-4E83-B7B5-8D5139273F0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633412"/>
            <a:ext cx="12192000" cy="8124824"/>
          </a:xfrm>
          <a:prstGeom prst="rect">
            <a:avLst/>
          </a:prstGeom>
        </p:spPr>
      </p:pic>
    </p:spTree>
    <p:extLst>
      <p:ext uri="{BB962C8B-B14F-4D97-AF65-F5344CB8AC3E}">
        <p14:creationId xmlns:p14="http://schemas.microsoft.com/office/powerpoint/2010/main" val="1920913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74342"/>
        </a:solidFill>
        <a:effectLst/>
      </p:bgPr>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BCABDF25-A47F-4883-80F0-BA9A298ECE87}"/>
              </a:ext>
            </a:extLst>
          </p:cNvPr>
          <p:cNvSpPr/>
          <p:nvPr/>
        </p:nvSpPr>
        <p:spPr>
          <a:xfrm>
            <a:off x="6994558" y="0"/>
            <a:ext cx="4302092"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Textfeld 8"/>
          <p:cNvSpPr txBox="1"/>
          <p:nvPr/>
        </p:nvSpPr>
        <p:spPr>
          <a:xfrm>
            <a:off x="9047573" y="6488667"/>
            <a:ext cx="2249077" cy="369332"/>
          </a:xfrm>
          <a:prstGeom prst="rect">
            <a:avLst/>
          </a:prstGeom>
          <a:noFill/>
        </p:spPr>
        <p:txBody>
          <a:bodyPr wrap="none" rtlCol="0">
            <a:spAutoFit/>
          </a:bodyPr>
          <a:lstStyle/>
          <a:p>
            <a:r>
              <a:rPr lang="de-CH" dirty="0">
                <a:solidFill>
                  <a:schemeClr val="bg1">
                    <a:lumMod val="75000"/>
                  </a:schemeClr>
                </a:solidFill>
                <a:latin typeface="Arial Black" panose="020B0A04020102020204" pitchFamily="34" charset="0"/>
              </a:rPr>
              <a:t>SchulArena.com</a:t>
            </a:r>
          </a:p>
        </p:txBody>
      </p:sp>
      <p:sp>
        <p:nvSpPr>
          <p:cNvPr id="13" name="Textfeld 12">
            <a:extLst>
              <a:ext uri="{FF2B5EF4-FFF2-40B4-BE49-F238E27FC236}">
                <a16:creationId xmlns:a16="http://schemas.microsoft.com/office/drawing/2014/main" id="{C6B3591A-E613-4851-839C-A155282CD842}"/>
              </a:ext>
            </a:extLst>
          </p:cNvPr>
          <p:cNvSpPr txBox="1"/>
          <p:nvPr/>
        </p:nvSpPr>
        <p:spPr>
          <a:xfrm>
            <a:off x="7446784" y="646241"/>
            <a:ext cx="3657600" cy="1200329"/>
          </a:xfrm>
          <a:prstGeom prst="rect">
            <a:avLst/>
          </a:prstGeom>
          <a:noFill/>
        </p:spPr>
        <p:txBody>
          <a:bodyPr wrap="square" rtlCol="0">
            <a:spAutoFit/>
          </a:bodyPr>
          <a:lstStyle/>
          <a:p>
            <a:r>
              <a:rPr lang="de-DE" sz="3600" dirty="0">
                <a:solidFill>
                  <a:srgbClr val="E74342"/>
                </a:solidFill>
                <a:latin typeface="Arial Black" panose="020B0A04020102020204" pitchFamily="34" charset="0"/>
              </a:rPr>
              <a:t>WEISST </a:t>
            </a:r>
            <a:br>
              <a:rPr lang="de-DE" sz="3600" dirty="0">
                <a:solidFill>
                  <a:srgbClr val="E74342"/>
                </a:solidFill>
                <a:latin typeface="Arial Black" panose="020B0A04020102020204" pitchFamily="34" charset="0"/>
              </a:rPr>
            </a:br>
            <a:r>
              <a:rPr lang="de-DE" sz="3600" dirty="0">
                <a:solidFill>
                  <a:srgbClr val="E74342"/>
                </a:solidFill>
                <a:latin typeface="Arial Black" panose="020B0A04020102020204" pitchFamily="34" charset="0"/>
              </a:rPr>
              <a:t>DU DAS?</a:t>
            </a:r>
            <a:endParaRPr lang="de-CH" sz="3600" dirty="0">
              <a:solidFill>
                <a:srgbClr val="E74342"/>
              </a:solidFill>
              <a:latin typeface="Arial Black" panose="020B0A04020102020204" pitchFamily="34" charset="0"/>
            </a:endParaRPr>
          </a:p>
        </p:txBody>
      </p:sp>
      <p:cxnSp>
        <p:nvCxnSpPr>
          <p:cNvPr id="15" name="Gerader Verbinder 14">
            <a:extLst>
              <a:ext uri="{FF2B5EF4-FFF2-40B4-BE49-F238E27FC236}">
                <a16:creationId xmlns:a16="http://schemas.microsoft.com/office/drawing/2014/main" id="{FDE7E590-B7C8-41DA-8FB4-41591AA62A6C}"/>
              </a:ext>
            </a:extLst>
          </p:cNvPr>
          <p:cNvCxnSpPr>
            <a:cxnSpLocks/>
          </p:cNvCxnSpPr>
          <p:nvPr/>
        </p:nvCxnSpPr>
        <p:spPr>
          <a:xfrm>
            <a:off x="7504523" y="2286000"/>
            <a:ext cx="3009900"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9BF0DBD2-BF05-42A3-9FF0-BD3B647E7078}"/>
              </a:ext>
            </a:extLst>
          </p:cNvPr>
          <p:cNvSpPr txBox="1"/>
          <p:nvPr/>
        </p:nvSpPr>
        <p:spPr>
          <a:xfrm>
            <a:off x="7446783" y="2956084"/>
            <a:ext cx="3751647" cy="3046988"/>
          </a:xfrm>
          <a:prstGeom prst="rect">
            <a:avLst/>
          </a:prstGeom>
          <a:noFill/>
        </p:spPr>
        <p:txBody>
          <a:bodyPr wrap="square" rtlCol="0">
            <a:spAutoFit/>
          </a:bodyPr>
          <a:lstStyle/>
          <a:p>
            <a:r>
              <a:rPr lang="de-DE" sz="4800" b="1" dirty="0">
                <a:latin typeface="Arial" panose="020B0604020202020204" pitchFamily="34" charset="0"/>
                <a:cs typeface="Arial" panose="020B0604020202020204" pitchFamily="34" charset="0"/>
              </a:rPr>
              <a:t>Warum können Papageien sprechen?</a:t>
            </a:r>
            <a:endParaRPr lang="de-CH" sz="4800" b="1" dirty="0">
              <a:latin typeface="Arial" panose="020B0604020202020204" pitchFamily="34" charset="0"/>
              <a:cs typeface="Arial" panose="020B0604020202020204" pitchFamily="34" charset="0"/>
            </a:endParaRPr>
          </a:p>
        </p:txBody>
      </p:sp>
      <p:pic>
        <p:nvPicPr>
          <p:cNvPr id="19" name="Grafik 18" descr="Ein Bild, das drinnen, Metallwaren, ausschneiden, angeordnet enthält.&#10;&#10;Automatisch generierte Beschreibung">
            <a:extLst>
              <a:ext uri="{FF2B5EF4-FFF2-40B4-BE49-F238E27FC236}">
                <a16:creationId xmlns:a16="http://schemas.microsoft.com/office/drawing/2014/main" id="{33DE438A-6E5B-4193-A102-022DB9B5117C}"/>
              </a:ext>
            </a:extLst>
          </p:cNvPr>
          <p:cNvPicPr>
            <a:picLocks noChangeAspect="1"/>
          </p:cNvPicPr>
          <p:nvPr/>
        </p:nvPicPr>
        <p:blipFill rotWithShape="1">
          <a:blip r:embed="rId3">
            <a:extLst>
              <a:ext uri="{28A0092B-C50C-407E-A947-70E740481C1C}">
                <a14:useLocalDpi xmlns:a14="http://schemas.microsoft.com/office/drawing/2010/main" val="0"/>
              </a:ext>
            </a:extLst>
          </a:blip>
          <a:srcRect l="43508" t="539" r="1713" b="4721"/>
          <a:stretch/>
        </p:blipFill>
        <p:spPr>
          <a:xfrm>
            <a:off x="315883" y="351812"/>
            <a:ext cx="6678675" cy="6154374"/>
          </a:xfrm>
          <a:prstGeom prst="rect">
            <a:avLst/>
          </a:prstGeom>
        </p:spPr>
      </p:pic>
    </p:spTree>
    <p:extLst>
      <p:ext uri="{BB962C8B-B14F-4D97-AF65-F5344CB8AC3E}">
        <p14:creationId xmlns:p14="http://schemas.microsoft.com/office/powerpoint/2010/main" val="1347490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74342"/>
        </a:solidFill>
        <a:effectLst/>
      </p:bgPr>
    </p:bg>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04B06CE0-5FC1-4310-83E5-F0BF5C336C40}"/>
              </a:ext>
            </a:extLst>
          </p:cNvPr>
          <p:cNvSpPr/>
          <p:nvPr/>
        </p:nvSpPr>
        <p:spPr>
          <a:xfrm>
            <a:off x="315883" y="348400"/>
            <a:ext cx="6678675" cy="6161200"/>
          </a:xfrm>
          <a:prstGeom prst="rect">
            <a:avLst/>
          </a:prstGeom>
          <a:solidFill>
            <a:schemeClr val="tx1"/>
          </a:solidFill>
          <a:ln>
            <a:solidFill>
              <a:schemeClr val="tx1"/>
            </a:solid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CH"/>
          </a:p>
        </p:txBody>
      </p:sp>
      <p:sp>
        <p:nvSpPr>
          <p:cNvPr id="12" name="Rechteck 11">
            <a:extLst>
              <a:ext uri="{FF2B5EF4-FFF2-40B4-BE49-F238E27FC236}">
                <a16:creationId xmlns:a16="http://schemas.microsoft.com/office/drawing/2014/main" id="{BCABDF25-A47F-4883-80F0-BA9A298ECE87}"/>
              </a:ext>
            </a:extLst>
          </p:cNvPr>
          <p:cNvSpPr/>
          <p:nvPr/>
        </p:nvSpPr>
        <p:spPr>
          <a:xfrm>
            <a:off x="6994558" y="0"/>
            <a:ext cx="4302092"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Textfeld 12">
            <a:extLst>
              <a:ext uri="{FF2B5EF4-FFF2-40B4-BE49-F238E27FC236}">
                <a16:creationId xmlns:a16="http://schemas.microsoft.com/office/drawing/2014/main" id="{C6B3591A-E613-4851-839C-A155282CD842}"/>
              </a:ext>
            </a:extLst>
          </p:cNvPr>
          <p:cNvSpPr txBox="1"/>
          <p:nvPr/>
        </p:nvSpPr>
        <p:spPr>
          <a:xfrm>
            <a:off x="7446784" y="646241"/>
            <a:ext cx="3657600" cy="1815882"/>
          </a:xfrm>
          <a:prstGeom prst="rect">
            <a:avLst/>
          </a:prstGeom>
          <a:noFill/>
        </p:spPr>
        <p:txBody>
          <a:bodyPr wrap="square" rtlCol="0">
            <a:spAutoFit/>
          </a:bodyPr>
          <a:lstStyle/>
          <a:p>
            <a:r>
              <a:rPr lang="de-DE" sz="2800" dirty="0">
                <a:solidFill>
                  <a:srgbClr val="E74342"/>
                </a:solidFill>
                <a:latin typeface="Arial Black" panose="020B0A04020102020204" pitchFamily="34" charset="0"/>
              </a:rPr>
              <a:t>Google die richtige Antwort. Du hast dazu 180 Sekunden Zeit.</a:t>
            </a:r>
            <a:endParaRPr lang="de-CH" sz="2800" dirty="0">
              <a:solidFill>
                <a:srgbClr val="E74342"/>
              </a:solidFill>
              <a:latin typeface="Arial Black" panose="020B0A04020102020204" pitchFamily="34" charset="0"/>
            </a:endParaRPr>
          </a:p>
        </p:txBody>
      </p:sp>
      <p:cxnSp>
        <p:nvCxnSpPr>
          <p:cNvPr id="15" name="Gerader Verbinder 14">
            <a:extLst>
              <a:ext uri="{FF2B5EF4-FFF2-40B4-BE49-F238E27FC236}">
                <a16:creationId xmlns:a16="http://schemas.microsoft.com/office/drawing/2014/main" id="{FDE7E590-B7C8-41DA-8FB4-41591AA62A6C}"/>
              </a:ext>
            </a:extLst>
          </p:cNvPr>
          <p:cNvCxnSpPr>
            <a:cxnSpLocks/>
          </p:cNvCxnSpPr>
          <p:nvPr/>
        </p:nvCxnSpPr>
        <p:spPr>
          <a:xfrm>
            <a:off x="7504523" y="2800100"/>
            <a:ext cx="3009900"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0" name="Textfeld 9">
            <a:extLst>
              <a:ext uri="{FF2B5EF4-FFF2-40B4-BE49-F238E27FC236}">
                <a16:creationId xmlns:a16="http://schemas.microsoft.com/office/drawing/2014/main" id="{1C49B791-8F96-43FE-9D8F-07448F220751}"/>
              </a:ext>
            </a:extLst>
          </p:cNvPr>
          <p:cNvSpPr txBox="1"/>
          <p:nvPr/>
        </p:nvSpPr>
        <p:spPr>
          <a:xfrm>
            <a:off x="7446784" y="3233172"/>
            <a:ext cx="3849866" cy="3046988"/>
          </a:xfrm>
          <a:prstGeom prst="rect">
            <a:avLst/>
          </a:prstGeom>
          <a:noFill/>
        </p:spPr>
        <p:txBody>
          <a:bodyPr wrap="square" rtlCol="0">
            <a:spAutoFit/>
          </a:bodyPr>
          <a:lstStyle/>
          <a:p>
            <a:r>
              <a:rPr lang="de-DE" sz="4800" b="1" dirty="0">
                <a:latin typeface="Arial" panose="020B0604020202020204" pitchFamily="34" charset="0"/>
                <a:cs typeface="Arial" panose="020B0604020202020204" pitchFamily="34" charset="0"/>
              </a:rPr>
              <a:t>Warum können Papageien sprechen?</a:t>
            </a:r>
            <a:endParaRPr lang="de-CH" sz="4800" b="1" dirty="0">
              <a:latin typeface="Arial" panose="020B0604020202020204" pitchFamily="34" charset="0"/>
              <a:cs typeface="Arial" panose="020B0604020202020204" pitchFamily="34" charset="0"/>
            </a:endParaRPr>
          </a:p>
        </p:txBody>
      </p:sp>
      <p:pic>
        <p:nvPicPr>
          <p:cNvPr id="17" name="MS900074799[1].wav">
            <a:hlinkClick r:id="" action="ppaction://media"/>
            <a:extLst>
              <a:ext uri="{FF2B5EF4-FFF2-40B4-BE49-F238E27FC236}">
                <a16:creationId xmlns:a16="http://schemas.microsoft.com/office/drawing/2014/main" id="{949441F7-2959-4FA1-8A83-8466B9C3D95E}"/>
              </a:ext>
            </a:extLst>
          </p:cNvPr>
          <p:cNvPicPr>
            <a:picLocks noChangeAspect="1"/>
          </p:cNvPicPr>
          <p:nvPr>
            <a:audioFile r:link="rId2"/>
            <p:extLst>
              <p:ext uri="{DAA4B4D4-6D71-4841-9C94-3DE7FCFB9230}">
                <p14:media xmlns:p14="http://schemas.microsoft.com/office/powerpoint/2010/main" r:embed="rId1"/>
              </p:ext>
            </p:extLst>
          </p:nvPr>
        </p:nvPicPr>
        <p:blipFill>
          <a:blip r:embed="rId5" cstate="print"/>
          <a:stretch>
            <a:fillRect/>
          </a:stretch>
        </p:blipFill>
        <p:spPr>
          <a:xfrm>
            <a:off x="3263447" y="1431944"/>
            <a:ext cx="244475" cy="244475"/>
          </a:xfrm>
          <a:prstGeom prst="rect">
            <a:avLst/>
          </a:prstGeom>
        </p:spPr>
      </p:pic>
      <p:sp>
        <p:nvSpPr>
          <p:cNvPr id="18" name="Oval 3">
            <a:extLst>
              <a:ext uri="{FF2B5EF4-FFF2-40B4-BE49-F238E27FC236}">
                <a16:creationId xmlns:a16="http://schemas.microsoft.com/office/drawing/2014/main" id="{C7C093A2-A020-4E85-9A47-21308BE43148}"/>
              </a:ext>
            </a:extLst>
          </p:cNvPr>
          <p:cNvSpPr/>
          <p:nvPr/>
        </p:nvSpPr>
        <p:spPr>
          <a:xfrm>
            <a:off x="2128946" y="890486"/>
            <a:ext cx="2757566" cy="2734746"/>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Oval 2">
            <a:extLst>
              <a:ext uri="{FF2B5EF4-FFF2-40B4-BE49-F238E27FC236}">
                <a16:creationId xmlns:a16="http://schemas.microsoft.com/office/drawing/2014/main" id="{F0D18505-1338-4479-9951-9DF49C977E39}"/>
              </a:ext>
            </a:extLst>
          </p:cNvPr>
          <p:cNvSpPr/>
          <p:nvPr/>
        </p:nvSpPr>
        <p:spPr>
          <a:xfrm>
            <a:off x="2121392" y="886500"/>
            <a:ext cx="2757565" cy="2734746"/>
          </a:xfrm>
          <a:prstGeom prst="ellipse">
            <a:avLst/>
          </a:prstGeom>
          <a:solidFill>
            <a:srgbClr val="E7434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02060"/>
              </a:solidFill>
            </a:endParaRPr>
          </a:p>
        </p:txBody>
      </p:sp>
      <p:sp>
        <p:nvSpPr>
          <p:cNvPr id="21" name="Textfeld 20">
            <a:extLst>
              <a:ext uri="{FF2B5EF4-FFF2-40B4-BE49-F238E27FC236}">
                <a16:creationId xmlns:a16="http://schemas.microsoft.com/office/drawing/2014/main" id="{DF6F1B29-2A2E-46DE-8736-3642DA388E7C}"/>
              </a:ext>
            </a:extLst>
          </p:cNvPr>
          <p:cNvSpPr txBox="1"/>
          <p:nvPr/>
        </p:nvSpPr>
        <p:spPr>
          <a:xfrm>
            <a:off x="1582795" y="4658571"/>
            <a:ext cx="3849866" cy="646331"/>
          </a:xfrm>
          <a:prstGeom prst="rect">
            <a:avLst/>
          </a:prstGeom>
          <a:noFill/>
        </p:spPr>
        <p:txBody>
          <a:bodyPr wrap="square" rtlCol="0">
            <a:spAutoFit/>
          </a:bodyPr>
          <a:lstStyle/>
          <a:p>
            <a:pPr algn="ctr"/>
            <a:r>
              <a:rPr lang="de-DE" b="1" dirty="0">
                <a:solidFill>
                  <a:schemeClr val="bg1"/>
                </a:solidFill>
                <a:latin typeface="Arial" panose="020B0604020202020204" pitchFamily="34" charset="0"/>
                <a:cs typeface="Arial" panose="020B0604020202020204" pitchFamily="34" charset="0"/>
              </a:rPr>
              <a:t>[Auf Kreis klicken, um Countdown zu starten.]</a:t>
            </a:r>
            <a:r>
              <a:rPr lang="de-DE" b="1" dirty="0">
                <a:latin typeface="Arial" panose="020B0604020202020204" pitchFamily="34" charset="0"/>
                <a:cs typeface="Arial" panose="020B0604020202020204" pitchFamily="34" charset="0"/>
              </a:rPr>
              <a:t>?</a:t>
            </a:r>
            <a:endParaRPr lang="de-CH" b="1" dirty="0">
              <a:latin typeface="Arial" panose="020B0604020202020204" pitchFamily="34" charset="0"/>
              <a:cs typeface="Arial" panose="020B0604020202020204" pitchFamily="34" charset="0"/>
            </a:endParaRPr>
          </a:p>
        </p:txBody>
      </p:sp>
      <p:sp>
        <p:nvSpPr>
          <p:cNvPr id="9" name="Textfeld 8"/>
          <p:cNvSpPr txBox="1"/>
          <p:nvPr/>
        </p:nvSpPr>
        <p:spPr>
          <a:xfrm>
            <a:off x="9047573" y="6488667"/>
            <a:ext cx="2249077" cy="369332"/>
          </a:xfrm>
          <a:prstGeom prst="rect">
            <a:avLst/>
          </a:prstGeom>
          <a:noFill/>
        </p:spPr>
        <p:txBody>
          <a:bodyPr wrap="none" rtlCol="0">
            <a:spAutoFit/>
          </a:bodyPr>
          <a:lstStyle/>
          <a:p>
            <a:r>
              <a:rPr lang="de-CH" dirty="0">
                <a:solidFill>
                  <a:schemeClr val="bg1">
                    <a:lumMod val="75000"/>
                  </a:schemeClr>
                </a:solidFill>
                <a:latin typeface="Arial Black" panose="020B0A04020102020204" pitchFamily="34" charset="0"/>
              </a:rPr>
              <a:t>SchulArena.com</a:t>
            </a:r>
          </a:p>
        </p:txBody>
      </p:sp>
    </p:spTree>
    <p:extLst>
      <p:ext uri="{BB962C8B-B14F-4D97-AF65-F5344CB8AC3E}">
        <p14:creationId xmlns:p14="http://schemas.microsoft.com/office/powerpoint/2010/main" val="160970142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18"/>
                    </p:tgtEl>
                  </p:cond>
                </p:stCondLst>
                <p:endSync evt="end" delay="0">
                  <p:rtn val="all"/>
                </p:endSync>
                <p:childTnLst>
                  <p:par>
                    <p:cTn id="3" fill="hold">
                      <p:stCondLst>
                        <p:cond delay="0"/>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heel(1)">
                                      <p:cBhvr>
                                        <p:cTn id="7" dur="180000"/>
                                        <p:tgtEl>
                                          <p:spTgt spid="19"/>
                                        </p:tgtEl>
                                      </p:cBhvr>
                                    </p:animEffect>
                                  </p:childTnLst>
                                </p:cTn>
                              </p:par>
                            </p:childTnLst>
                          </p:cTn>
                        </p:par>
                        <p:par>
                          <p:cTn id="8" fill="hold">
                            <p:stCondLst>
                              <p:cond delay="180000"/>
                            </p:stCondLst>
                            <p:childTnLst>
                              <p:par>
                                <p:cTn id="9" presetID="1" presetClass="mediacall" presetSubtype="0" fill="hold" nodeType="afterEffect">
                                  <p:stCondLst>
                                    <p:cond delay="0"/>
                                  </p:stCondLst>
                                  <p:childTnLst>
                                    <p:cmd type="call" cmd="playFrom(0.0)">
                                      <p:cBhvr>
                                        <p:cTn id="10" dur="2178" fill="hold"/>
                                        <p:tgtEl>
                                          <p:spTgt spid="17"/>
                                        </p:tgtEl>
                                      </p:cBhvr>
                                    </p:cmd>
                                  </p:childTnLst>
                                </p:cTn>
                              </p:par>
                            </p:childTnLst>
                          </p:cTn>
                        </p:par>
                      </p:childTnLst>
                    </p:cTn>
                  </p:par>
                </p:childTnLst>
              </p:cTn>
              <p:nextCondLst>
                <p:cond evt="onClick" delay="0">
                  <p:tgtEl>
                    <p:spTgt spid="18"/>
                  </p:tgtEl>
                </p:cond>
              </p:nextCondLst>
            </p:seq>
            <p:audio>
              <p:cMediaNode>
                <p:cTn id="11" fill="hold" display="0">
                  <p:stCondLst>
                    <p:cond delay="indefinite"/>
                  </p:stCondLst>
                  <p:endCondLst>
                    <p:cond evt="onNext" delay="0">
                      <p:tgtEl>
                        <p:sldTgt/>
                      </p:tgtEl>
                    </p:cond>
                    <p:cond evt="onPrev" delay="0">
                      <p:tgtEl>
                        <p:sldTgt/>
                      </p:tgtEl>
                    </p:cond>
                    <p:cond evt="onStopAudio" delay="0">
                      <p:tgtEl>
                        <p:sldTgt/>
                      </p:tgtEl>
                    </p:cond>
                  </p:endCondLst>
                </p:cTn>
                <p:tgtEl>
                  <p:spTgt spid="17"/>
                </p:tgtEl>
              </p:cMediaNode>
            </p:audio>
          </p:childTnLst>
        </p:cTn>
      </p:par>
    </p:tnLst>
    <p:bldLst>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74342"/>
        </a:solidFill>
        <a:effectLst/>
      </p:bgPr>
    </p:bg>
    <p:spTree>
      <p:nvGrpSpPr>
        <p:cNvPr id="1" name=""/>
        <p:cNvGrpSpPr/>
        <p:nvPr/>
      </p:nvGrpSpPr>
      <p:grpSpPr>
        <a:xfrm>
          <a:off x="0" y="0"/>
          <a:ext cx="0" cy="0"/>
          <a:chOff x="0" y="0"/>
          <a:chExt cx="0" cy="0"/>
        </a:xfrm>
      </p:grpSpPr>
      <p:sp>
        <p:nvSpPr>
          <p:cNvPr id="12" name="Rechteck 11">
            <a:extLst>
              <a:ext uri="{FF2B5EF4-FFF2-40B4-BE49-F238E27FC236}">
                <a16:creationId xmlns:a16="http://schemas.microsoft.com/office/drawing/2014/main" id="{BCABDF25-A47F-4883-80F0-BA9A298ECE87}"/>
              </a:ext>
            </a:extLst>
          </p:cNvPr>
          <p:cNvSpPr/>
          <p:nvPr/>
        </p:nvSpPr>
        <p:spPr>
          <a:xfrm>
            <a:off x="6994558" y="0"/>
            <a:ext cx="4302092"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9" name="Textfeld 8"/>
          <p:cNvSpPr txBox="1"/>
          <p:nvPr/>
        </p:nvSpPr>
        <p:spPr>
          <a:xfrm>
            <a:off x="9047573" y="6488667"/>
            <a:ext cx="2249077" cy="369332"/>
          </a:xfrm>
          <a:prstGeom prst="rect">
            <a:avLst/>
          </a:prstGeom>
          <a:noFill/>
        </p:spPr>
        <p:txBody>
          <a:bodyPr wrap="none" rtlCol="0">
            <a:spAutoFit/>
          </a:bodyPr>
          <a:lstStyle/>
          <a:p>
            <a:r>
              <a:rPr lang="de-CH" dirty="0">
                <a:solidFill>
                  <a:schemeClr val="bg1">
                    <a:lumMod val="75000"/>
                  </a:schemeClr>
                </a:solidFill>
                <a:latin typeface="Arial Black" panose="020B0A04020102020204" pitchFamily="34" charset="0"/>
              </a:rPr>
              <a:t>SchulArena.com</a:t>
            </a:r>
          </a:p>
        </p:txBody>
      </p:sp>
      <p:sp>
        <p:nvSpPr>
          <p:cNvPr id="13" name="Textfeld 12">
            <a:extLst>
              <a:ext uri="{FF2B5EF4-FFF2-40B4-BE49-F238E27FC236}">
                <a16:creationId xmlns:a16="http://schemas.microsoft.com/office/drawing/2014/main" id="{C6B3591A-E613-4851-839C-A155282CD842}"/>
              </a:ext>
            </a:extLst>
          </p:cNvPr>
          <p:cNvSpPr txBox="1"/>
          <p:nvPr/>
        </p:nvSpPr>
        <p:spPr>
          <a:xfrm>
            <a:off x="7446784" y="646241"/>
            <a:ext cx="3657600" cy="1200329"/>
          </a:xfrm>
          <a:prstGeom prst="rect">
            <a:avLst/>
          </a:prstGeom>
          <a:noFill/>
        </p:spPr>
        <p:txBody>
          <a:bodyPr wrap="square" rtlCol="0">
            <a:spAutoFit/>
          </a:bodyPr>
          <a:lstStyle/>
          <a:p>
            <a:r>
              <a:rPr lang="de-DE" sz="3600" dirty="0">
                <a:solidFill>
                  <a:srgbClr val="E74342"/>
                </a:solidFill>
                <a:latin typeface="Arial Black" panose="020B0A04020102020204" pitchFamily="34" charset="0"/>
              </a:rPr>
              <a:t>ANTWORTEN SAMMELN</a:t>
            </a:r>
            <a:endParaRPr lang="de-CH" sz="3600" dirty="0">
              <a:solidFill>
                <a:srgbClr val="E74342"/>
              </a:solidFill>
              <a:latin typeface="Arial Black" panose="020B0A04020102020204" pitchFamily="34" charset="0"/>
            </a:endParaRPr>
          </a:p>
        </p:txBody>
      </p:sp>
      <p:pic>
        <p:nvPicPr>
          <p:cNvPr id="4" name="Grafik 3" descr="Ein Bild, das Karte enthält.&#10;&#10;Automatisch generierte Beschreibung">
            <a:extLst>
              <a:ext uri="{FF2B5EF4-FFF2-40B4-BE49-F238E27FC236}">
                <a16:creationId xmlns:a16="http://schemas.microsoft.com/office/drawing/2014/main" id="{61B1E907-27A5-49E4-A863-2AA3981F2D6F}"/>
              </a:ext>
            </a:extLst>
          </p:cNvPr>
          <p:cNvPicPr>
            <a:picLocks noChangeAspect="1"/>
          </p:cNvPicPr>
          <p:nvPr/>
        </p:nvPicPr>
        <p:blipFill rotWithShape="1">
          <a:blip r:embed="rId3">
            <a:extLst>
              <a:ext uri="{28A0092B-C50C-407E-A947-70E740481C1C}">
                <a14:useLocalDpi xmlns:a14="http://schemas.microsoft.com/office/drawing/2010/main" val="0"/>
              </a:ext>
            </a:extLst>
          </a:blip>
          <a:srcRect b="22741"/>
          <a:stretch/>
        </p:blipFill>
        <p:spPr>
          <a:xfrm>
            <a:off x="0" y="122761"/>
            <a:ext cx="6994558" cy="6735239"/>
          </a:xfrm>
          <a:prstGeom prst="rect">
            <a:avLst/>
          </a:prstGeom>
        </p:spPr>
      </p:pic>
      <p:cxnSp>
        <p:nvCxnSpPr>
          <p:cNvPr id="15" name="Gerader Verbinder 14">
            <a:extLst>
              <a:ext uri="{FF2B5EF4-FFF2-40B4-BE49-F238E27FC236}">
                <a16:creationId xmlns:a16="http://schemas.microsoft.com/office/drawing/2014/main" id="{FDE7E590-B7C8-41DA-8FB4-41591AA62A6C}"/>
              </a:ext>
            </a:extLst>
          </p:cNvPr>
          <p:cNvCxnSpPr>
            <a:cxnSpLocks/>
          </p:cNvCxnSpPr>
          <p:nvPr/>
        </p:nvCxnSpPr>
        <p:spPr>
          <a:xfrm>
            <a:off x="7504523" y="2286000"/>
            <a:ext cx="3009900"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9BF0DBD2-BF05-42A3-9FF0-BD3B647E7078}"/>
              </a:ext>
            </a:extLst>
          </p:cNvPr>
          <p:cNvSpPr txBox="1"/>
          <p:nvPr/>
        </p:nvSpPr>
        <p:spPr>
          <a:xfrm>
            <a:off x="7446783" y="3233172"/>
            <a:ext cx="3751647" cy="3046988"/>
          </a:xfrm>
          <a:prstGeom prst="rect">
            <a:avLst/>
          </a:prstGeom>
          <a:noFill/>
        </p:spPr>
        <p:txBody>
          <a:bodyPr wrap="square" rtlCol="0">
            <a:spAutoFit/>
          </a:bodyPr>
          <a:lstStyle/>
          <a:p>
            <a:r>
              <a:rPr lang="de-DE" sz="4800" b="1" dirty="0">
                <a:latin typeface="Arial" panose="020B0604020202020204" pitchFamily="34" charset="0"/>
                <a:cs typeface="Arial" panose="020B0604020202020204" pitchFamily="34" charset="0"/>
              </a:rPr>
              <a:t>Warum können Papageien sprechen?</a:t>
            </a:r>
            <a:endParaRPr lang="de-CH" sz="4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21977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74342"/>
        </a:solidFill>
        <a:effectLst/>
      </p:bgPr>
    </p:bg>
    <p:spTree>
      <p:nvGrpSpPr>
        <p:cNvPr id="1" name=""/>
        <p:cNvGrpSpPr/>
        <p:nvPr/>
      </p:nvGrpSpPr>
      <p:grpSpPr>
        <a:xfrm>
          <a:off x="0" y="0"/>
          <a:ext cx="0" cy="0"/>
          <a:chOff x="0" y="0"/>
          <a:chExt cx="0" cy="0"/>
        </a:xfrm>
      </p:grpSpPr>
      <p:sp>
        <p:nvSpPr>
          <p:cNvPr id="9" name="Textfeld 8"/>
          <p:cNvSpPr txBox="1"/>
          <p:nvPr/>
        </p:nvSpPr>
        <p:spPr>
          <a:xfrm>
            <a:off x="9047573" y="6488667"/>
            <a:ext cx="2249077" cy="369332"/>
          </a:xfrm>
          <a:prstGeom prst="rect">
            <a:avLst/>
          </a:prstGeom>
          <a:noFill/>
        </p:spPr>
        <p:txBody>
          <a:bodyPr wrap="none" rtlCol="0">
            <a:spAutoFit/>
          </a:bodyPr>
          <a:lstStyle/>
          <a:p>
            <a:r>
              <a:rPr lang="de-CH" dirty="0">
                <a:solidFill>
                  <a:schemeClr val="bg1">
                    <a:lumMod val="75000"/>
                  </a:schemeClr>
                </a:solidFill>
                <a:latin typeface="Arial Black" panose="020B0A04020102020204" pitchFamily="34" charset="0"/>
              </a:rPr>
              <a:t>SchulArena.com</a:t>
            </a:r>
          </a:p>
        </p:txBody>
      </p:sp>
      <p:sp>
        <p:nvSpPr>
          <p:cNvPr id="12" name="Rechteck 11">
            <a:extLst>
              <a:ext uri="{FF2B5EF4-FFF2-40B4-BE49-F238E27FC236}">
                <a16:creationId xmlns:a16="http://schemas.microsoft.com/office/drawing/2014/main" id="{BCABDF25-A47F-4883-80F0-BA9A298ECE87}"/>
              </a:ext>
            </a:extLst>
          </p:cNvPr>
          <p:cNvSpPr/>
          <p:nvPr/>
        </p:nvSpPr>
        <p:spPr>
          <a:xfrm>
            <a:off x="6994558" y="0"/>
            <a:ext cx="4302092"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Textfeld 12">
            <a:extLst>
              <a:ext uri="{FF2B5EF4-FFF2-40B4-BE49-F238E27FC236}">
                <a16:creationId xmlns:a16="http://schemas.microsoft.com/office/drawing/2014/main" id="{C6B3591A-E613-4851-839C-A155282CD842}"/>
              </a:ext>
            </a:extLst>
          </p:cNvPr>
          <p:cNvSpPr txBox="1"/>
          <p:nvPr/>
        </p:nvSpPr>
        <p:spPr>
          <a:xfrm>
            <a:off x="7446784" y="1166083"/>
            <a:ext cx="3657600" cy="646331"/>
          </a:xfrm>
          <a:prstGeom prst="rect">
            <a:avLst/>
          </a:prstGeom>
          <a:noFill/>
        </p:spPr>
        <p:txBody>
          <a:bodyPr wrap="square" rtlCol="0">
            <a:spAutoFit/>
          </a:bodyPr>
          <a:lstStyle/>
          <a:p>
            <a:r>
              <a:rPr lang="de-DE" sz="3600" dirty="0">
                <a:solidFill>
                  <a:srgbClr val="E74342"/>
                </a:solidFill>
                <a:latin typeface="Arial Black" panose="020B0A04020102020204" pitchFamily="34" charset="0"/>
              </a:rPr>
              <a:t>LÖSUNG</a:t>
            </a:r>
            <a:endParaRPr lang="de-CH" sz="3600" dirty="0">
              <a:solidFill>
                <a:srgbClr val="E74342"/>
              </a:solidFill>
              <a:latin typeface="Arial Black" panose="020B0A04020102020204" pitchFamily="34" charset="0"/>
            </a:endParaRPr>
          </a:p>
        </p:txBody>
      </p:sp>
      <p:cxnSp>
        <p:nvCxnSpPr>
          <p:cNvPr id="15" name="Gerader Verbinder 14">
            <a:extLst>
              <a:ext uri="{FF2B5EF4-FFF2-40B4-BE49-F238E27FC236}">
                <a16:creationId xmlns:a16="http://schemas.microsoft.com/office/drawing/2014/main" id="{FDE7E590-B7C8-41DA-8FB4-41591AA62A6C}"/>
              </a:ext>
            </a:extLst>
          </p:cNvPr>
          <p:cNvCxnSpPr>
            <a:cxnSpLocks/>
          </p:cNvCxnSpPr>
          <p:nvPr/>
        </p:nvCxnSpPr>
        <p:spPr>
          <a:xfrm>
            <a:off x="7504523" y="2286000"/>
            <a:ext cx="3009900"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9BF0DBD2-BF05-42A3-9FF0-BD3B647E7078}"/>
              </a:ext>
            </a:extLst>
          </p:cNvPr>
          <p:cNvSpPr txBox="1"/>
          <p:nvPr/>
        </p:nvSpPr>
        <p:spPr>
          <a:xfrm>
            <a:off x="7446784" y="3233172"/>
            <a:ext cx="3849866" cy="3046988"/>
          </a:xfrm>
          <a:prstGeom prst="rect">
            <a:avLst/>
          </a:prstGeom>
          <a:noFill/>
        </p:spPr>
        <p:txBody>
          <a:bodyPr wrap="square" rtlCol="0">
            <a:spAutoFit/>
          </a:bodyPr>
          <a:lstStyle/>
          <a:p>
            <a:r>
              <a:rPr lang="de-DE" sz="4800" b="1" dirty="0">
                <a:latin typeface="Arial" panose="020B0604020202020204" pitchFamily="34" charset="0"/>
                <a:cs typeface="Arial" panose="020B0604020202020204" pitchFamily="34" charset="0"/>
              </a:rPr>
              <a:t>Warum können Papageien sprechen?</a:t>
            </a:r>
            <a:endParaRPr lang="de-CH" sz="4800" b="1" dirty="0">
              <a:latin typeface="Arial" panose="020B0604020202020204" pitchFamily="34" charset="0"/>
              <a:cs typeface="Arial" panose="020B0604020202020204" pitchFamily="34" charset="0"/>
            </a:endParaRPr>
          </a:p>
        </p:txBody>
      </p:sp>
      <p:sp>
        <p:nvSpPr>
          <p:cNvPr id="8" name="Rechteck 7">
            <a:extLst>
              <a:ext uri="{FF2B5EF4-FFF2-40B4-BE49-F238E27FC236}">
                <a16:creationId xmlns:a16="http://schemas.microsoft.com/office/drawing/2014/main" id="{2E5DE552-9286-4B24-A6E1-7609F127DD53}"/>
              </a:ext>
            </a:extLst>
          </p:cNvPr>
          <p:cNvSpPr/>
          <p:nvPr/>
        </p:nvSpPr>
        <p:spPr>
          <a:xfrm>
            <a:off x="315883" y="348400"/>
            <a:ext cx="6678675" cy="6161200"/>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CH"/>
          </a:p>
        </p:txBody>
      </p:sp>
      <p:pic>
        <p:nvPicPr>
          <p:cNvPr id="3" name="Grafik 2">
            <a:extLst>
              <a:ext uri="{FF2B5EF4-FFF2-40B4-BE49-F238E27FC236}">
                <a16:creationId xmlns:a16="http://schemas.microsoft.com/office/drawing/2014/main" id="{AD43E69D-76F3-4CDC-BA0D-E479383DCF21}"/>
              </a:ext>
            </a:extLst>
          </p:cNvPr>
          <p:cNvPicPr>
            <a:picLocks noChangeAspect="1"/>
          </p:cNvPicPr>
          <p:nvPr/>
        </p:nvPicPr>
        <p:blipFill rotWithShape="1">
          <a:blip r:embed="rId3">
            <a:alphaModFix amt="45000"/>
            <a:extLst>
              <a:ext uri="{28A0092B-C50C-407E-A947-70E740481C1C}">
                <a14:useLocalDpi xmlns:a14="http://schemas.microsoft.com/office/drawing/2010/main" val="0"/>
              </a:ext>
            </a:extLst>
          </a:blip>
          <a:srcRect l="2055" t="23529" b="13593"/>
          <a:stretch/>
        </p:blipFill>
        <p:spPr>
          <a:xfrm flipH="1">
            <a:off x="203422" y="348400"/>
            <a:ext cx="6791135" cy="6168486"/>
          </a:xfrm>
          <a:prstGeom prst="rect">
            <a:avLst/>
          </a:prstGeom>
        </p:spPr>
      </p:pic>
      <p:sp>
        <p:nvSpPr>
          <p:cNvPr id="14" name="Textfeld 13">
            <a:extLst>
              <a:ext uri="{FF2B5EF4-FFF2-40B4-BE49-F238E27FC236}">
                <a16:creationId xmlns:a16="http://schemas.microsoft.com/office/drawing/2014/main" id="{1D7E12D7-EDCA-4D5C-81B3-417415F7BABE}"/>
              </a:ext>
            </a:extLst>
          </p:cNvPr>
          <p:cNvSpPr txBox="1"/>
          <p:nvPr/>
        </p:nvSpPr>
        <p:spPr>
          <a:xfrm>
            <a:off x="357897" y="445936"/>
            <a:ext cx="6306660" cy="5509200"/>
          </a:xfrm>
          <a:prstGeom prst="rect">
            <a:avLst/>
          </a:prstGeom>
          <a:noFill/>
        </p:spPr>
        <p:txBody>
          <a:bodyPr wrap="square" rtlCol="0">
            <a:spAutoFit/>
          </a:bodyPr>
          <a:lstStyle/>
          <a:p>
            <a:r>
              <a:rPr lang="de-DE" sz="3200" b="1" i="1" dirty="0">
                <a:latin typeface="Arial" panose="020B0604020202020204" pitchFamily="34" charset="0"/>
                <a:cs typeface="Arial" panose="020B0604020202020204" pitchFamily="34" charset="0"/>
              </a:rPr>
              <a:t>Papageien leben in Gruppen im Regenwald. Innerhalb dieser Gruppen verständigen sie sich durch Laute in verschiedensten Tonlagen. Jeder Vogel lernt, die anderen Papageien und Gruppen an deren Krächzen zu erkennen. Wenn sie ein Mitglied aus ihrer Gruppe suchen, dann rufen sie mit einem individuellen Ton. </a:t>
            </a:r>
          </a:p>
        </p:txBody>
      </p:sp>
      <p:sp>
        <p:nvSpPr>
          <p:cNvPr id="16" name="Textfeld 15">
            <a:extLst>
              <a:ext uri="{FF2B5EF4-FFF2-40B4-BE49-F238E27FC236}">
                <a16:creationId xmlns:a16="http://schemas.microsoft.com/office/drawing/2014/main" id="{55F77C19-9C36-4A88-89AF-C0C3CE3F847E}"/>
              </a:ext>
            </a:extLst>
          </p:cNvPr>
          <p:cNvSpPr txBox="1"/>
          <p:nvPr/>
        </p:nvSpPr>
        <p:spPr>
          <a:xfrm>
            <a:off x="9047572" y="6488666"/>
            <a:ext cx="2249077" cy="369332"/>
          </a:xfrm>
          <a:prstGeom prst="rect">
            <a:avLst/>
          </a:prstGeom>
          <a:noFill/>
        </p:spPr>
        <p:txBody>
          <a:bodyPr wrap="none" rtlCol="0">
            <a:spAutoFit/>
          </a:bodyPr>
          <a:lstStyle/>
          <a:p>
            <a:r>
              <a:rPr lang="de-CH" dirty="0">
                <a:solidFill>
                  <a:schemeClr val="bg1">
                    <a:lumMod val="75000"/>
                  </a:schemeClr>
                </a:solidFill>
                <a:latin typeface="Arial Black" panose="020B0A04020102020204" pitchFamily="34" charset="0"/>
              </a:rPr>
              <a:t>SchulArena.com</a:t>
            </a:r>
          </a:p>
        </p:txBody>
      </p:sp>
    </p:spTree>
    <p:extLst>
      <p:ext uri="{BB962C8B-B14F-4D97-AF65-F5344CB8AC3E}">
        <p14:creationId xmlns:p14="http://schemas.microsoft.com/office/powerpoint/2010/main" val="39305413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74342"/>
        </a:solidFill>
        <a:effectLst/>
      </p:bgPr>
    </p:bg>
    <p:spTree>
      <p:nvGrpSpPr>
        <p:cNvPr id="1" name=""/>
        <p:cNvGrpSpPr/>
        <p:nvPr/>
      </p:nvGrpSpPr>
      <p:grpSpPr>
        <a:xfrm>
          <a:off x="0" y="0"/>
          <a:ext cx="0" cy="0"/>
          <a:chOff x="0" y="0"/>
          <a:chExt cx="0" cy="0"/>
        </a:xfrm>
      </p:grpSpPr>
      <p:sp>
        <p:nvSpPr>
          <p:cNvPr id="9" name="Textfeld 8"/>
          <p:cNvSpPr txBox="1"/>
          <p:nvPr/>
        </p:nvSpPr>
        <p:spPr>
          <a:xfrm>
            <a:off x="9047573" y="6488667"/>
            <a:ext cx="2249077" cy="369332"/>
          </a:xfrm>
          <a:prstGeom prst="rect">
            <a:avLst/>
          </a:prstGeom>
          <a:noFill/>
        </p:spPr>
        <p:txBody>
          <a:bodyPr wrap="none" rtlCol="0">
            <a:spAutoFit/>
          </a:bodyPr>
          <a:lstStyle/>
          <a:p>
            <a:r>
              <a:rPr lang="de-CH" dirty="0">
                <a:solidFill>
                  <a:schemeClr val="bg1">
                    <a:lumMod val="75000"/>
                  </a:schemeClr>
                </a:solidFill>
                <a:latin typeface="Arial Black" panose="020B0A04020102020204" pitchFamily="34" charset="0"/>
              </a:rPr>
              <a:t>SchulArena.com</a:t>
            </a:r>
          </a:p>
        </p:txBody>
      </p:sp>
      <p:sp>
        <p:nvSpPr>
          <p:cNvPr id="12" name="Rechteck 11">
            <a:extLst>
              <a:ext uri="{FF2B5EF4-FFF2-40B4-BE49-F238E27FC236}">
                <a16:creationId xmlns:a16="http://schemas.microsoft.com/office/drawing/2014/main" id="{BCABDF25-A47F-4883-80F0-BA9A298ECE87}"/>
              </a:ext>
            </a:extLst>
          </p:cNvPr>
          <p:cNvSpPr/>
          <p:nvPr/>
        </p:nvSpPr>
        <p:spPr>
          <a:xfrm>
            <a:off x="6994558" y="0"/>
            <a:ext cx="4302092"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13" name="Textfeld 12">
            <a:extLst>
              <a:ext uri="{FF2B5EF4-FFF2-40B4-BE49-F238E27FC236}">
                <a16:creationId xmlns:a16="http://schemas.microsoft.com/office/drawing/2014/main" id="{C6B3591A-E613-4851-839C-A155282CD842}"/>
              </a:ext>
            </a:extLst>
          </p:cNvPr>
          <p:cNvSpPr txBox="1"/>
          <p:nvPr/>
        </p:nvSpPr>
        <p:spPr>
          <a:xfrm>
            <a:off x="7446784" y="1166083"/>
            <a:ext cx="3657600" cy="646331"/>
          </a:xfrm>
          <a:prstGeom prst="rect">
            <a:avLst/>
          </a:prstGeom>
          <a:noFill/>
        </p:spPr>
        <p:txBody>
          <a:bodyPr wrap="square" rtlCol="0">
            <a:spAutoFit/>
          </a:bodyPr>
          <a:lstStyle/>
          <a:p>
            <a:r>
              <a:rPr lang="de-DE" sz="3600" dirty="0">
                <a:solidFill>
                  <a:srgbClr val="E74342"/>
                </a:solidFill>
                <a:latin typeface="Arial Black" panose="020B0A04020102020204" pitchFamily="34" charset="0"/>
              </a:rPr>
              <a:t>LÖSUNG</a:t>
            </a:r>
            <a:endParaRPr lang="de-CH" sz="3600" dirty="0">
              <a:solidFill>
                <a:srgbClr val="E74342"/>
              </a:solidFill>
              <a:latin typeface="Arial Black" panose="020B0A04020102020204" pitchFamily="34" charset="0"/>
            </a:endParaRPr>
          </a:p>
        </p:txBody>
      </p:sp>
      <p:cxnSp>
        <p:nvCxnSpPr>
          <p:cNvPr id="15" name="Gerader Verbinder 14">
            <a:extLst>
              <a:ext uri="{FF2B5EF4-FFF2-40B4-BE49-F238E27FC236}">
                <a16:creationId xmlns:a16="http://schemas.microsoft.com/office/drawing/2014/main" id="{FDE7E590-B7C8-41DA-8FB4-41591AA62A6C}"/>
              </a:ext>
            </a:extLst>
          </p:cNvPr>
          <p:cNvCxnSpPr>
            <a:cxnSpLocks/>
          </p:cNvCxnSpPr>
          <p:nvPr/>
        </p:nvCxnSpPr>
        <p:spPr>
          <a:xfrm>
            <a:off x="7504523" y="2286000"/>
            <a:ext cx="3009900" cy="0"/>
          </a:xfrm>
          <a:prstGeom prst="line">
            <a:avLst/>
          </a:prstGeom>
          <a:ln w="762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18" name="Textfeld 17">
            <a:extLst>
              <a:ext uri="{FF2B5EF4-FFF2-40B4-BE49-F238E27FC236}">
                <a16:creationId xmlns:a16="http://schemas.microsoft.com/office/drawing/2014/main" id="{9BF0DBD2-BF05-42A3-9FF0-BD3B647E7078}"/>
              </a:ext>
            </a:extLst>
          </p:cNvPr>
          <p:cNvSpPr txBox="1"/>
          <p:nvPr/>
        </p:nvSpPr>
        <p:spPr>
          <a:xfrm>
            <a:off x="7446784" y="3233172"/>
            <a:ext cx="3849866" cy="3046988"/>
          </a:xfrm>
          <a:prstGeom prst="rect">
            <a:avLst/>
          </a:prstGeom>
          <a:noFill/>
        </p:spPr>
        <p:txBody>
          <a:bodyPr wrap="square" rtlCol="0">
            <a:spAutoFit/>
          </a:bodyPr>
          <a:lstStyle/>
          <a:p>
            <a:r>
              <a:rPr lang="de-DE" sz="4800" b="1" dirty="0">
                <a:latin typeface="Arial" panose="020B0604020202020204" pitchFamily="34" charset="0"/>
                <a:cs typeface="Arial" panose="020B0604020202020204" pitchFamily="34" charset="0"/>
              </a:rPr>
              <a:t>Warum können Papageien sprechen?</a:t>
            </a:r>
            <a:endParaRPr lang="de-CH" sz="4800" b="1" dirty="0">
              <a:latin typeface="Arial" panose="020B0604020202020204" pitchFamily="34" charset="0"/>
              <a:cs typeface="Arial" panose="020B0604020202020204" pitchFamily="34" charset="0"/>
            </a:endParaRPr>
          </a:p>
        </p:txBody>
      </p:sp>
      <p:sp>
        <p:nvSpPr>
          <p:cNvPr id="8" name="Rechteck 7">
            <a:extLst>
              <a:ext uri="{FF2B5EF4-FFF2-40B4-BE49-F238E27FC236}">
                <a16:creationId xmlns:a16="http://schemas.microsoft.com/office/drawing/2014/main" id="{2E5DE552-9286-4B24-A6E1-7609F127DD53}"/>
              </a:ext>
            </a:extLst>
          </p:cNvPr>
          <p:cNvSpPr/>
          <p:nvPr/>
        </p:nvSpPr>
        <p:spPr>
          <a:xfrm>
            <a:off x="315883" y="348400"/>
            <a:ext cx="6678675" cy="6161200"/>
          </a:xfrm>
          <a:prstGeom prst="rect">
            <a:avLst/>
          </a:prstGeom>
          <a:solidFill>
            <a:schemeClr val="bg1"/>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de-CH"/>
          </a:p>
        </p:txBody>
      </p:sp>
      <p:pic>
        <p:nvPicPr>
          <p:cNvPr id="3" name="Grafik 2">
            <a:extLst>
              <a:ext uri="{FF2B5EF4-FFF2-40B4-BE49-F238E27FC236}">
                <a16:creationId xmlns:a16="http://schemas.microsoft.com/office/drawing/2014/main" id="{AD43E69D-76F3-4CDC-BA0D-E479383DCF21}"/>
              </a:ext>
            </a:extLst>
          </p:cNvPr>
          <p:cNvPicPr>
            <a:picLocks noChangeAspect="1"/>
          </p:cNvPicPr>
          <p:nvPr/>
        </p:nvPicPr>
        <p:blipFill rotWithShape="1">
          <a:blip r:embed="rId3">
            <a:alphaModFix amt="45000"/>
            <a:extLst>
              <a:ext uri="{28A0092B-C50C-407E-A947-70E740481C1C}">
                <a14:useLocalDpi xmlns:a14="http://schemas.microsoft.com/office/drawing/2010/main" val="0"/>
              </a:ext>
            </a:extLst>
          </a:blip>
          <a:srcRect l="2055" t="23529" b="13593"/>
          <a:stretch/>
        </p:blipFill>
        <p:spPr>
          <a:xfrm flipH="1">
            <a:off x="203422" y="348400"/>
            <a:ext cx="6791135" cy="6168486"/>
          </a:xfrm>
          <a:prstGeom prst="rect">
            <a:avLst/>
          </a:prstGeom>
        </p:spPr>
      </p:pic>
      <p:sp>
        <p:nvSpPr>
          <p:cNvPr id="14" name="Textfeld 13">
            <a:extLst>
              <a:ext uri="{FF2B5EF4-FFF2-40B4-BE49-F238E27FC236}">
                <a16:creationId xmlns:a16="http://schemas.microsoft.com/office/drawing/2014/main" id="{1D7E12D7-EDCA-4D5C-81B3-417415F7BABE}"/>
              </a:ext>
            </a:extLst>
          </p:cNvPr>
          <p:cNvSpPr txBox="1"/>
          <p:nvPr/>
        </p:nvSpPr>
        <p:spPr>
          <a:xfrm>
            <a:off x="415635" y="497428"/>
            <a:ext cx="6578921" cy="5016758"/>
          </a:xfrm>
          <a:prstGeom prst="rect">
            <a:avLst/>
          </a:prstGeom>
          <a:noFill/>
        </p:spPr>
        <p:txBody>
          <a:bodyPr wrap="square" rtlCol="0">
            <a:spAutoFit/>
          </a:bodyPr>
          <a:lstStyle/>
          <a:p>
            <a:r>
              <a:rPr lang="de-DE" sz="3200" b="1" i="1" dirty="0">
                <a:latin typeface="Arial" panose="020B0604020202020204" pitchFamily="34" charset="0"/>
                <a:cs typeface="Arial" panose="020B0604020202020204" pitchFamily="34" charset="0"/>
              </a:rPr>
              <a:t>Sie imitieren die Laute ihrer Artgenossen, damit diese schneller reagieren und sich angesprochen fühlen. Wenn Papageien bei Menschen wohnen, dann ist der Mensch die Bezugsperson. Sie ahmen ihn nach und geben in manchen Situationen sogar die richtigen Wörter von sich.</a:t>
            </a:r>
          </a:p>
        </p:txBody>
      </p:sp>
      <p:sp>
        <p:nvSpPr>
          <p:cNvPr id="10" name="Textfeld 9">
            <a:extLst>
              <a:ext uri="{FF2B5EF4-FFF2-40B4-BE49-F238E27FC236}">
                <a16:creationId xmlns:a16="http://schemas.microsoft.com/office/drawing/2014/main" id="{A62A185B-A4F8-47CA-9774-D557DF34F9D4}"/>
              </a:ext>
            </a:extLst>
          </p:cNvPr>
          <p:cNvSpPr txBox="1"/>
          <p:nvPr/>
        </p:nvSpPr>
        <p:spPr>
          <a:xfrm>
            <a:off x="9047572" y="6488666"/>
            <a:ext cx="2249077" cy="369332"/>
          </a:xfrm>
          <a:prstGeom prst="rect">
            <a:avLst/>
          </a:prstGeom>
          <a:noFill/>
        </p:spPr>
        <p:txBody>
          <a:bodyPr wrap="none" rtlCol="0">
            <a:spAutoFit/>
          </a:bodyPr>
          <a:lstStyle/>
          <a:p>
            <a:r>
              <a:rPr lang="de-CH" dirty="0">
                <a:solidFill>
                  <a:schemeClr val="bg1">
                    <a:lumMod val="75000"/>
                  </a:schemeClr>
                </a:solidFill>
                <a:latin typeface="Arial Black" panose="020B0A04020102020204" pitchFamily="34" charset="0"/>
              </a:rPr>
              <a:t>SchulArena.com</a:t>
            </a:r>
          </a:p>
        </p:txBody>
      </p:sp>
    </p:spTree>
    <p:extLst>
      <p:ext uri="{BB962C8B-B14F-4D97-AF65-F5344CB8AC3E}">
        <p14:creationId xmlns:p14="http://schemas.microsoft.com/office/powerpoint/2010/main" val="3994481832"/>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270</Words>
  <Application>Microsoft Office PowerPoint</Application>
  <PresentationFormat>Breitbild</PresentationFormat>
  <Paragraphs>34</Paragraphs>
  <Slides>6</Slides>
  <Notes>6</Notes>
  <HiddenSlides>0</HiddenSlides>
  <MMClips>1</MMClips>
  <ScaleCrop>false</ScaleCrop>
  <HeadingPairs>
    <vt:vector size="6" baseType="variant">
      <vt:variant>
        <vt:lpstr>Verwendete Schriftarten</vt:lpstr>
      </vt:variant>
      <vt:variant>
        <vt:i4>4</vt:i4>
      </vt:variant>
      <vt:variant>
        <vt:lpstr>Design</vt:lpstr>
      </vt:variant>
      <vt:variant>
        <vt:i4>1</vt:i4>
      </vt:variant>
      <vt:variant>
        <vt:lpstr>Folientitel</vt:lpstr>
      </vt:variant>
      <vt:variant>
        <vt:i4>6</vt:i4>
      </vt:variant>
    </vt:vector>
  </HeadingPairs>
  <TitlesOfParts>
    <vt:vector size="11" baseType="lpstr">
      <vt:lpstr>Arial</vt:lpstr>
      <vt:lpstr>Arial Black</vt:lpstr>
      <vt:lpstr>Calibri</vt:lpstr>
      <vt:lpstr>Calibri Light</vt:lpstr>
      <vt:lpstr>Office</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Einführung Geschichte</dc:title>
  <dc:creator>Selina Tuchschmid</dc:creator>
  <cp:lastModifiedBy>Selina Tuchschmid</cp:lastModifiedBy>
  <cp:revision>976</cp:revision>
  <dcterms:created xsi:type="dcterms:W3CDTF">2016-12-23T14:34:29Z</dcterms:created>
  <dcterms:modified xsi:type="dcterms:W3CDTF">2021-08-06T07:04:21Z</dcterms:modified>
</cp:coreProperties>
</file>