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6" r:id="rId6"/>
    <p:sldId id="267" r:id="rId7"/>
    <p:sldId id="268" r:id="rId8"/>
    <p:sldId id="269" r:id="rId9"/>
    <p:sldId id="271" r:id="rId10"/>
    <p:sldId id="276" r:id="rId11"/>
    <p:sldId id="273" r:id="rId12"/>
    <p:sldId id="277" r:id="rId13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5C5"/>
    <a:srgbClr val="FF7D7D"/>
    <a:srgbClr val="FFA3A3"/>
    <a:srgbClr val="9E0000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80" autoAdjust="0"/>
    <p:restoredTop sz="94660"/>
  </p:normalViewPr>
  <p:slideViewPr>
    <p:cSldViewPr>
      <p:cViewPr varScale="1">
        <p:scale>
          <a:sx n="80" d="100"/>
          <a:sy n="80" d="100"/>
        </p:scale>
        <p:origin x="108" y="4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34495-3F0B-47F0-868D-06C8A09EFA2D}" type="datetimeFigureOut">
              <a:rPr lang="de-CH" smtClean="0"/>
              <a:pPr/>
              <a:t>06.01.2016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B11D-2093-4F12-A32E-9363AB65739E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34495-3F0B-47F0-868D-06C8A09EFA2D}" type="datetimeFigureOut">
              <a:rPr lang="de-CH" smtClean="0"/>
              <a:pPr/>
              <a:t>06.01.2016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B11D-2093-4F12-A32E-9363AB65739E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34495-3F0B-47F0-868D-06C8A09EFA2D}" type="datetimeFigureOut">
              <a:rPr lang="de-CH" smtClean="0"/>
              <a:pPr/>
              <a:t>06.01.2016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B11D-2093-4F12-A32E-9363AB65739E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34495-3F0B-47F0-868D-06C8A09EFA2D}" type="datetimeFigureOut">
              <a:rPr lang="de-CH" smtClean="0"/>
              <a:pPr/>
              <a:t>06.01.2016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B11D-2093-4F12-A32E-9363AB65739E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34495-3F0B-47F0-868D-06C8A09EFA2D}" type="datetimeFigureOut">
              <a:rPr lang="de-CH" smtClean="0"/>
              <a:pPr/>
              <a:t>06.01.2016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B11D-2093-4F12-A32E-9363AB65739E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34495-3F0B-47F0-868D-06C8A09EFA2D}" type="datetimeFigureOut">
              <a:rPr lang="de-CH" smtClean="0"/>
              <a:pPr/>
              <a:t>06.01.2016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B11D-2093-4F12-A32E-9363AB65739E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34495-3F0B-47F0-868D-06C8A09EFA2D}" type="datetimeFigureOut">
              <a:rPr lang="de-CH" smtClean="0"/>
              <a:pPr/>
              <a:t>06.01.2016</a:t>
            </a:fld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B11D-2093-4F12-A32E-9363AB65739E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34495-3F0B-47F0-868D-06C8A09EFA2D}" type="datetimeFigureOut">
              <a:rPr lang="de-CH" smtClean="0"/>
              <a:pPr/>
              <a:t>06.01.2016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B11D-2093-4F12-A32E-9363AB65739E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34495-3F0B-47F0-868D-06C8A09EFA2D}" type="datetimeFigureOut">
              <a:rPr lang="de-CH" smtClean="0"/>
              <a:pPr/>
              <a:t>06.01.2016</a:t>
            </a:fld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B11D-2093-4F12-A32E-9363AB65739E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34495-3F0B-47F0-868D-06C8A09EFA2D}" type="datetimeFigureOut">
              <a:rPr lang="de-CH" smtClean="0"/>
              <a:pPr/>
              <a:t>06.01.2016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B11D-2093-4F12-A32E-9363AB65739E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34495-3F0B-47F0-868D-06C8A09EFA2D}" type="datetimeFigureOut">
              <a:rPr lang="de-CH" smtClean="0"/>
              <a:pPr/>
              <a:t>06.01.2016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B11D-2093-4F12-A32E-9363AB65739E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9000">
              <a:srgbClr val="9E0000"/>
            </a:gs>
            <a:gs pos="50000">
              <a:schemeClr val="bg1"/>
            </a:gs>
            <a:gs pos="100000">
              <a:schemeClr val="bg1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34495-3F0B-47F0-868D-06C8A09EFA2D}" type="datetimeFigureOut">
              <a:rPr lang="de-CH" smtClean="0"/>
              <a:pPr/>
              <a:t>06.01.2016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E4B11D-2093-4F12-A32E-9363AB65739E}" type="slidenum">
              <a:rPr lang="de-CH" smtClean="0"/>
              <a:pPr/>
              <a:t>‹Nr.›</a:t>
            </a:fld>
            <a:endParaRPr lang="de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 rot="19380331">
            <a:off x="23634" y="1946858"/>
            <a:ext cx="5626875" cy="646331"/>
          </a:xfrm>
          <a:prstGeom prst="rect">
            <a:avLst/>
          </a:prstGeom>
          <a:gradFill>
            <a:gsLst>
              <a:gs pos="34000">
                <a:schemeClr val="tx2">
                  <a:lumMod val="75000"/>
                </a:schemeClr>
              </a:gs>
              <a:gs pos="74000">
                <a:schemeClr val="accent1">
                  <a:shade val="93000"/>
                  <a:satMod val="130000"/>
                </a:schemeClr>
              </a:gs>
              <a:gs pos="98000">
                <a:schemeClr val="accent1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CH" sz="3600" dirty="0" smtClean="0"/>
              <a:t>Change </a:t>
            </a:r>
            <a:r>
              <a:rPr lang="de-CH" sz="3600" dirty="0" err="1" smtClean="0"/>
              <a:t>place</a:t>
            </a:r>
            <a:r>
              <a:rPr lang="de-CH" sz="3600" dirty="0" smtClean="0"/>
              <a:t>  –  </a:t>
            </a:r>
            <a:r>
              <a:rPr lang="de-CH" sz="3600" dirty="0" err="1" smtClean="0"/>
              <a:t>change</a:t>
            </a:r>
            <a:r>
              <a:rPr lang="de-CH" sz="3600" dirty="0" smtClean="0"/>
              <a:t> face</a:t>
            </a:r>
            <a:endParaRPr lang="de-CH" sz="3600" dirty="0"/>
          </a:p>
        </p:txBody>
      </p:sp>
      <p:sp>
        <p:nvSpPr>
          <p:cNvPr id="5" name="Textfeld 4"/>
          <p:cNvSpPr txBox="1"/>
          <p:nvPr/>
        </p:nvSpPr>
        <p:spPr>
          <a:xfrm rot="19380331">
            <a:off x="1087466" y="1087493"/>
            <a:ext cx="221166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4400" b="1" dirty="0" smtClean="0"/>
              <a:t>Unit 1</a:t>
            </a:r>
            <a:endParaRPr lang="de-CH" sz="4400" b="1" dirty="0"/>
          </a:p>
        </p:txBody>
      </p:sp>
      <p:sp>
        <p:nvSpPr>
          <p:cNvPr id="6" name="Textfeld 5"/>
          <p:cNvSpPr txBox="1"/>
          <p:nvPr/>
        </p:nvSpPr>
        <p:spPr>
          <a:xfrm rot="19380331">
            <a:off x="477220" y="2622696"/>
            <a:ext cx="60056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 smtClean="0"/>
              <a:t>GREAT BRITAIN</a:t>
            </a:r>
            <a:endParaRPr lang="de-CH" sz="4400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 rotWithShape="1">
          <a:blip r:embed="rId2"/>
          <a:srcRect t="1421" b="6535"/>
          <a:stretch/>
        </p:blipFill>
        <p:spPr>
          <a:xfrm>
            <a:off x="5091934" y="3789040"/>
            <a:ext cx="3612079" cy="2659757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feld 14"/>
          <p:cNvSpPr txBox="1"/>
          <p:nvPr/>
        </p:nvSpPr>
        <p:spPr>
          <a:xfrm>
            <a:off x="755576" y="620688"/>
            <a:ext cx="7632848" cy="381642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lvl="0" algn="ctr">
              <a:spcAft>
                <a:spcPts val="600"/>
              </a:spcAft>
            </a:pPr>
            <a:endParaRPr lang="en-GB" sz="600" b="1" dirty="0" smtClean="0"/>
          </a:p>
          <a:p>
            <a:pPr lvl="0" algn="ctr">
              <a:spcAft>
                <a:spcPts val="600"/>
              </a:spcAft>
            </a:pPr>
            <a:r>
              <a:rPr lang="en-GB" sz="7200" b="1" dirty="0" smtClean="0"/>
              <a:t>9</a:t>
            </a:r>
          </a:p>
          <a:p>
            <a:pPr lvl="0" algn="ctr"/>
            <a:r>
              <a:rPr lang="en-GB" sz="7200" dirty="0"/>
              <a:t>Do you like British fashion and music?</a:t>
            </a:r>
            <a:endParaRPr lang="de-CH" sz="7200" dirty="0"/>
          </a:p>
          <a:p>
            <a:pPr lvl="0" algn="ctr"/>
            <a:endParaRPr lang="de-CH" sz="1000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3"/>
          <a:srcRect t="1421" b="6535"/>
          <a:stretch/>
        </p:blipFill>
        <p:spPr>
          <a:xfrm>
            <a:off x="7023798" y="5443953"/>
            <a:ext cx="1364626" cy="1004844"/>
          </a:xfrm>
          <a:prstGeom prst="rect">
            <a:avLst/>
          </a:prstGeom>
        </p:spPr>
      </p:pic>
    </p:spTree>
  </p:cSld>
  <p:clrMapOvr>
    <a:masterClrMapping/>
  </p:clrMapOvr>
  <p:transition advClick="0" advTm="45000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feld 14"/>
          <p:cNvSpPr txBox="1"/>
          <p:nvPr/>
        </p:nvSpPr>
        <p:spPr>
          <a:xfrm>
            <a:off x="755576" y="620688"/>
            <a:ext cx="7632848" cy="421653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lvl="0" algn="ctr">
              <a:spcAft>
                <a:spcPts val="600"/>
              </a:spcAft>
            </a:pPr>
            <a:endParaRPr lang="en-GB" sz="600" b="1" dirty="0" smtClean="0"/>
          </a:p>
          <a:p>
            <a:pPr lvl="0" algn="ctr">
              <a:spcAft>
                <a:spcPts val="600"/>
              </a:spcAft>
            </a:pPr>
            <a:r>
              <a:rPr lang="en-GB" sz="7200" b="1" dirty="0" smtClean="0"/>
              <a:t>10</a:t>
            </a:r>
          </a:p>
          <a:p>
            <a:pPr lvl="0" algn="ctr"/>
            <a:r>
              <a:rPr lang="en-GB" sz="6000" dirty="0"/>
              <a:t>What was the last news story you read or heard about Great Britain?</a:t>
            </a:r>
            <a:endParaRPr lang="de-CH" sz="6000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3"/>
          <a:srcRect t="1421" b="6535"/>
          <a:stretch/>
        </p:blipFill>
        <p:spPr>
          <a:xfrm>
            <a:off x="7023798" y="5443953"/>
            <a:ext cx="1364626" cy="1004844"/>
          </a:xfrm>
          <a:prstGeom prst="rect">
            <a:avLst/>
          </a:prstGeom>
        </p:spPr>
      </p:pic>
    </p:spTree>
  </p:cSld>
  <p:clrMapOvr>
    <a:masterClrMapping/>
  </p:clrMapOvr>
  <p:transition advClick="0" advTm="45000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 rot="19380331">
            <a:off x="428797" y="1637893"/>
            <a:ext cx="4738022" cy="1323439"/>
          </a:xfrm>
          <a:prstGeom prst="rect">
            <a:avLst/>
          </a:prstGeom>
          <a:gradFill>
            <a:gsLst>
              <a:gs pos="34000">
                <a:schemeClr val="tx2">
                  <a:lumMod val="75000"/>
                </a:schemeClr>
              </a:gs>
              <a:gs pos="74000">
                <a:schemeClr val="accent1">
                  <a:shade val="93000"/>
                  <a:satMod val="130000"/>
                </a:schemeClr>
              </a:gs>
              <a:gs pos="98000">
                <a:schemeClr val="accent1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de-DE"/>
            </a:defPPr>
            <a:lvl1pPr algn="ctr">
              <a:defRPr sz="3600"/>
            </a:lvl1pPr>
          </a:lstStyle>
          <a:p>
            <a:r>
              <a:rPr lang="de-CH" sz="8000" dirty="0"/>
              <a:t>THE END</a:t>
            </a:r>
          </a:p>
        </p:txBody>
      </p:sp>
      <p:sp>
        <p:nvSpPr>
          <p:cNvPr id="5" name="Textfeld 4"/>
          <p:cNvSpPr txBox="1"/>
          <p:nvPr/>
        </p:nvSpPr>
        <p:spPr>
          <a:xfrm rot="19380331">
            <a:off x="1087466" y="1087493"/>
            <a:ext cx="221166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4400" b="1" dirty="0" smtClean="0"/>
              <a:t>Unit 1</a:t>
            </a:r>
            <a:endParaRPr lang="de-CH" sz="4400" b="1" dirty="0"/>
          </a:p>
        </p:txBody>
      </p:sp>
      <p:sp>
        <p:nvSpPr>
          <p:cNvPr id="6" name="Textfeld 5"/>
          <p:cNvSpPr txBox="1"/>
          <p:nvPr/>
        </p:nvSpPr>
        <p:spPr>
          <a:xfrm rot="19380331">
            <a:off x="477220" y="2622696"/>
            <a:ext cx="60056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 smtClean="0"/>
              <a:t>GREAT BRITAIN</a:t>
            </a:r>
            <a:endParaRPr lang="de-CH" sz="4400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3"/>
          <a:srcRect t="1421" b="6535"/>
          <a:stretch/>
        </p:blipFill>
        <p:spPr>
          <a:xfrm>
            <a:off x="5091934" y="3789040"/>
            <a:ext cx="3612079" cy="2659757"/>
          </a:xfrm>
          <a:prstGeom prst="rect">
            <a:avLst/>
          </a:prstGeom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feld 14"/>
          <p:cNvSpPr txBox="1"/>
          <p:nvPr/>
        </p:nvSpPr>
        <p:spPr>
          <a:xfrm>
            <a:off x="755576" y="620689"/>
            <a:ext cx="7632848" cy="437042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lvl="0" algn="ctr">
              <a:spcAft>
                <a:spcPts val="600"/>
              </a:spcAft>
            </a:pPr>
            <a:endParaRPr lang="en-GB" sz="600" b="1" dirty="0" smtClean="0"/>
          </a:p>
          <a:p>
            <a:pPr lvl="0" algn="ctr">
              <a:spcAft>
                <a:spcPts val="600"/>
              </a:spcAft>
            </a:pPr>
            <a:r>
              <a:rPr lang="en-GB" sz="7200" b="1" dirty="0" smtClean="0"/>
              <a:t>1</a:t>
            </a:r>
          </a:p>
          <a:p>
            <a:pPr lvl="0" algn="ctr"/>
            <a:r>
              <a:rPr lang="en-GB" sz="6000" dirty="0"/>
              <a:t>What images spring to mind when you hear the country Scotland?</a:t>
            </a:r>
            <a:endParaRPr lang="de-CH" sz="6000" dirty="0"/>
          </a:p>
          <a:p>
            <a:pPr lvl="0" algn="ctr"/>
            <a:endParaRPr lang="de-CH" sz="1000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3"/>
          <a:srcRect t="1421" b="6535"/>
          <a:stretch/>
        </p:blipFill>
        <p:spPr>
          <a:xfrm>
            <a:off x="7023798" y="5443953"/>
            <a:ext cx="1364626" cy="1004844"/>
          </a:xfrm>
          <a:prstGeom prst="rect">
            <a:avLst/>
          </a:prstGeom>
        </p:spPr>
      </p:pic>
    </p:spTree>
  </p:cSld>
  <p:clrMapOvr>
    <a:masterClrMapping/>
  </p:clrMapOvr>
  <p:transition advClick="0" advTm="45000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feld 14"/>
          <p:cNvSpPr txBox="1"/>
          <p:nvPr/>
        </p:nvSpPr>
        <p:spPr>
          <a:xfrm>
            <a:off x="755576" y="620688"/>
            <a:ext cx="7632848" cy="433965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lvl="0" algn="ctr">
              <a:spcAft>
                <a:spcPts val="600"/>
              </a:spcAft>
            </a:pPr>
            <a:endParaRPr lang="en-GB" sz="600" b="1" dirty="0" smtClean="0"/>
          </a:p>
          <a:p>
            <a:pPr lvl="0" algn="ctr">
              <a:spcAft>
                <a:spcPts val="600"/>
              </a:spcAft>
            </a:pPr>
            <a:r>
              <a:rPr lang="en-GB" sz="7200" b="1" dirty="0" smtClean="0"/>
              <a:t>2</a:t>
            </a:r>
          </a:p>
          <a:p>
            <a:pPr lvl="0" algn="ctr"/>
            <a:r>
              <a:rPr lang="en-GB" sz="6000" dirty="0"/>
              <a:t>What do you know about the Loch Ness Monster? Does it exist?</a:t>
            </a:r>
            <a:endParaRPr lang="de-CH" sz="6000" dirty="0"/>
          </a:p>
          <a:p>
            <a:pPr lvl="0" algn="ctr"/>
            <a:endParaRPr lang="de-CH" sz="800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3"/>
          <a:srcRect t="1421" b="6535"/>
          <a:stretch/>
        </p:blipFill>
        <p:spPr>
          <a:xfrm>
            <a:off x="7023798" y="5443953"/>
            <a:ext cx="1364626" cy="1004844"/>
          </a:xfrm>
          <a:prstGeom prst="rect">
            <a:avLst/>
          </a:prstGeom>
        </p:spPr>
      </p:pic>
    </p:spTree>
  </p:cSld>
  <p:clrMapOvr>
    <a:masterClrMapping/>
  </p:clrMapOvr>
  <p:transition advClick="0" advTm="45000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feld 14"/>
          <p:cNvSpPr txBox="1"/>
          <p:nvPr/>
        </p:nvSpPr>
        <p:spPr>
          <a:xfrm>
            <a:off x="755576" y="620688"/>
            <a:ext cx="7632848" cy="464742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lvl="0" algn="ctr">
              <a:spcAft>
                <a:spcPts val="600"/>
              </a:spcAft>
            </a:pPr>
            <a:endParaRPr lang="en-GB" sz="600" b="1" dirty="0" smtClean="0"/>
          </a:p>
          <a:p>
            <a:pPr lvl="0" algn="ctr">
              <a:spcAft>
                <a:spcPts val="600"/>
              </a:spcAft>
            </a:pPr>
            <a:r>
              <a:rPr lang="en-GB" sz="7200" b="1" dirty="0" smtClean="0"/>
              <a:t>3</a:t>
            </a:r>
          </a:p>
          <a:p>
            <a:pPr lvl="0" algn="ctr"/>
            <a:r>
              <a:rPr lang="en-GB" sz="5200" dirty="0"/>
              <a:t>What is Scotland most famous for? </a:t>
            </a:r>
            <a:endParaRPr lang="en-GB" sz="5200" dirty="0" smtClean="0"/>
          </a:p>
          <a:p>
            <a:pPr lvl="0" algn="ctr"/>
            <a:r>
              <a:rPr lang="en-GB" sz="5200" dirty="0" smtClean="0"/>
              <a:t>What </a:t>
            </a:r>
            <a:r>
              <a:rPr lang="en-GB" sz="5200" dirty="0"/>
              <a:t>is England most famous for</a:t>
            </a:r>
            <a:r>
              <a:rPr lang="en-GB" sz="5200" dirty="0" smtClean="0"/>
              <a:t>?</a:t>
            </a:r>
            <a:endParaRPr lang="de-CH" sz="5200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3"/>
          <a:srcRect t="1421" b="6535"/>
          <a:stretch/>
        </p:blipFill>
        <p:spPr>
          <a:xfrm>
            <a:off x="7023798" y="5443953"/>
            <a:ext cx="1364626" cy="1004844"/>
          </a:xfrm>
          <a:prstGeom prst="rect">
            <a:avLst/>
          </a:prstGeom>
        </p:spPr>
      </p:pic>
    </p:spTree>
  </p:cSld>
  <p:clrMapOvr>
    <a:masterClrMapping/>
  </p:clrMapOvr>
  <p:transition advClick="0" advTm="45000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feld 14"/>
          <p:cNvSpPr txBox="1"/>
          <p:nvPr/>
        </p:nvSpPr>
        <p:spPr>
          <a:xfrm>
            <a:off x="755576" y="620688"/>
            <a:ext cx="7632848" cy="46782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lvl="0" algn="ctr">
              <a:spcAft>
                <a:spcPts val="600"/>
              </a:spcAft>
            </a:pPr>
            <a:endParaRPr lang="en-GB" sz="600" b="1" dirty="0" smtClean="0"/>
          </a:p>
          <a:p>
            <a:pPr lvl="0" algn="ctr">
              <a:spcAft>
                <a:spcPts val="600"/>
              </a:spcAft>
            </a:pPr>
            <a:r>
              <a:rPr lang="en-GB" sz="7200" b="1" dirty="0" smtClean="0"/>
              <a:t>4</a:t>
            </a:r>
          </a:p>
          <a:p>
            <a:pPr lvl="0" algn="ctr"/>
            <a:r>
              <a:rPr lang="en-GB" sz="7000" dirty="0"/>
              <a:t>What do you know about British food and weather</a:t>
            </a:r>
            <a:r>
              <a:rPr lang="en-GB" sz="7000" dirty="0" smtClean="0"/>
              <a:t>?</a:t>
            </a:r>
            <a:endParaRPr lang="de-CH" sz="7000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3"/>
          <a:srcRect t="1421" b="6535"/>
          <a:stretch/>
        </p:blipFill>
        <p:spPr>
          <a:xfrm>
            <a:off x="7023798" y="5443953"/>
            <a:ext cx="1364626" cy="1004844"/>
          </a:xfrm>
          <a:prstGeom prst="rect">
            <a:avLst/>
          </a:prstGeom>
        </p:spPr>
      </p:pic>
    </p:spTree>
  </p:cSld>
  <p:clrMapOvr>
    <a:masterClrMapping/>
  </p:clrMapOvr>
  <p:transition advClick="0" advTm="45000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feld 14"/>
          <p:cNvSpPr txBox="1"/>
          <p:nvPr/>
        </p:nvSpPr>
        <p:spPr>
          <a:xfrm>
            <a:off x="755576" y="620688"/>
            <a:ext cx="7632848" cy="464742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lvl="0" algn="ctr">
              <a:spcAft>
                <a:spcPts val="600"/>
              </a:spcAft>
            </a:pPr>
            <a:endParaRPr lang="en-GB" sz="600" b="1" dirty="0" smtClean="0"/>
          </a:p>
          <a:p>
            <a:pPr lvl="0" algn="ctr">
              <a:spcAft>
                <a:spcPts val="600"/>
              </a:spcAft>
            </a:pPr>
            <a:r>
              <a:rPr lang="en-GB" sz="7200" b="1" dirty="0" smtClean="0"/>
              <a:t>5</a:t>
            </a:r>
          </a:p>
          <a:p>
            <a:pPr lvl="0" algn="ctr"/>
            <a:r>
              <a:rPr lang="en-GB" sz="6600" dirty="0"/>
              <a:t>Who is the most famous British person ever?</a:t>
            </a:r>
            <a:endParaRPr lang="de-CH" sz="6600" dirty="0"/>
          </a:p>
          <a:p>
            <a:pPr lvl="0" algn="ctr"/>
            <a:endParaRPr lang="de-CH" sz="1000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3"/>
          <a:srcRect t="1421" b="6535"/>
          <a:stretch/>
        </p:blipFill>
        <p:spPr>
          <a:xfrm>
            <a:off x="7023798" y="5443953"/>
            <a:ext cx="1364626" cy="1004844"/>
          </a:xfrm>
          <a:prstGeom prst="rect">
            <a:avLst/>
          </a:prstGeom>
        </p:spPr>
      </p:pic>
    </p:spTree>
  </p:cSld>
  <p:clrMapOvr>
    <a:masterClrMapping/>
  </p:clrMapOvr>
  <p:transition advClick="0" advTm="45000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feld 14"/>
          <p:cNvSpPr txBox="1"/>
          <p:nvPr/>
        </p:nvSpPr>
        <p:spPr>
          <a:xfrm>
            <a:off x="755576" y="620688"/>
            <a:ext cx="7632848" cy="464742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lvl="0" algn="ctr">
              <a:spcAft>
                <a:spcPts val="600"/>
              </a:spcAft>
            </a:pPr>
            <a:endParaRPr lang="en-GB" sz="600" b="1" dirty="0" smtClean="0"/>
          </a:p>
          <a:p>
            <a:pPr lvl="0" algn="ctr">
              <a:spcAft>
                <a:spcPts val="600"/>
              </a:spcAft>
            </a:pPr>
            <a:r>
              <a:rPr lang="en-GB" sz="7200" b="1" dirty="0" smtClean="0"/>
              <a:t>6</a:t>
            </a:r>
          </a:p>
          <a:p>
            <a:pPr lvl="0" algn="ctr"/>
            <a:r>
              <a:rPr lang="en-GB" sz="6600" dirty="0"/>
              <a:t>What do you know about the British Royal family?</a:t>
            </a:r>
            <a:endParaRPr lang="de-CH" sz="6600" dirty="0"/>
          </a:p>
          <a:p>
            <a:pPr lvl="0" algn="ctr"/>
            <a:endParaRPr lang="de-CH" sz="1000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3"/>
          <a:srcRect t="1421" b="6535"/>
          <a:stretch/>
        </p:blipFill>
        <p:spPr>
          <a:xfrm>
            <a:off x="7023798" y="5443953"/>
            <a:ext cx="1364626" cy="1004844"/>
          </a:xfrm>
          <a:prstGeom prst="rect">
            <a:avLst/>
          </a:prstGeom>
        </p:spPr>
      </p:pic>
    </p:spTree>
  </p:cSld>
  <p:clrMapOvr>
    <a:masterClrMapping/>
  </p:clrMapOvr>
  <p:transition advClick="0" advTm="45000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feld 14"/>
          <p:cNvSpPr txBox="1"/>
          <p:nvPr/>
        </p:nvSpPr>
        <p:spPr>
          <a:xfrm>
            <a:off x="755576" y="620688"/>
            <a:ext cx="7632848" cy="481670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lvl="0" algn="ctr">
              <a:spcAft>
                <a:spcPts val="600"/>
              </a:spcAft>
            </a:pPr>
            <a:endParaRPr lang="en-GB" sz="600" b="1" dirty="0" smtClean="0"/>
          </a:p>
          <a:p>
            <a:pPr lvl="0" algn="ctr">
              <a:spcAft>
                <a:spcPts val="600"/>
              </a:spcAft>
            </a:pPr>
            <a:r>
              <a:rPr lang="en-GB" sz="7200" b="1" dirty="0" smtClean="0"/>
              <a:t>7</a:t>
            </a:r>
          </a:p>
          <a:p>
            <a:pPr lvl="0" algn="ctr"/>
            <a:r>
              <a:rPr lang="en-GB" sz="5400" dirty="0"/>
              <a:t>What are the differences between England and your country </a:t>
            </a:r>
            <a:r>
              <a:rPr lang="en-GB" sz="4000" dirty="0"/>
              <a:t>(or other European countries)</a:t>
            </a:r>
            <a:r>
              <a:rPr lang="en-GB" sz="4400" dirty="0"/>
              <a:t>?</a:t>
            </a:r>
            <a:endParaRPr lang="de-CH" sz="6000" dirty="0"/>
          </a:p>
          <a:p>
            <a:pPr lvl="0" algn="ctr"/>
            <a:endParaRPr lang="en-GB" sz="200" dirty="0" smtClean="0"/>
          </a:p>
          <a:p>
            <a:pPr lvl="0" algn="ctr"/>
            <a:endParaRPr lang="de-CH" sz="400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3"/>
          <a:srcRect t="1421" b="6535"/>
          <a:stretch/>
        </p:blipFill>
        <p:spPr>
          <a:xfrm>
            <a:off x="7023798" y="5592508"/>
            <a:ext cx="1364626" cy="1004844"/>
          </a:xfrm>
          <a:prstGeom prst="rect">
            <a:avLst/>
          </a:prstGeom>
        </p:spPr>
      </p:pic>
    </p:spTree>
  </p:cSld>
  <p:clrMapOvr>
    <a:masterClrMapping/>
  </p:clrMapOvr>
  <p:transition advClick="0" advTm="45000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feld 14"/>
          <p:cNvSpPr txBox="1"/>
          <p:nvPr/>
        </p:nvSpPr>
        <p:spPr>
          <a:xfrm>
            <a:off x="755576" y="620688"/>
            <a:ext cx="7632848" cy="437042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lvl="0" algn="ctr">
              <a:spcAft>
                <a:spcPts val="600"/>
              </a:spcAft>
            </a:pPr>
            <a:endParaRPr lang="en-GB" sz="600" b="1" dirty="0" smtClean="0"/>
          </a:p>
          <a:p>
            <a:pPr lvl="0" algn="ctr">
              <a:spcAft>
                <a:spcPts val="600"/>
              </a:spcAft>
            </a:pPr>
            <a:r>
              <a:rPr lang="en-GB" sz="7200" b="1" dirty="0" smtClean="0"/>
              <a:t>8</a:t>
            </a:r>
          </a:p>
          <a:p>
            <a:pPr lvl="0"/>
            <a:r>
              <a:rPr lang="en-GB" sz="6000" dirty="0"/>
              <a:t>What would you like to do and see in Britain on a three-week holiday?</a:t>
            </a:r>
            <a:endParaRPr lang="de-CH" sz="6000" dirty="0"/>
          </a:p>
          <a:p>
            <a:pPr lvl="0" algn="ctr"/>
            <a:endParaRPr lang="de-CH" sz="1000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3"/>
          <a:srcRect t="1421" b="6535"/>
          <a:stretch/>
        </p:blipFill>
        <p:spPr>
          <a:xfrm>
            <a:off x="7023798" y="5443953"/>
            <a:ext cx="1364626" cy="1004844"/>
          </a:xfrm>
          <a:prstGeom prst="rect">
            <a:avLst/>
          </a:prstGeom>
        </p:spPr>
      </p:pic>
    </p:spTree>
  </p:cSld>
  <p:clrMapOvr>
    <a:masterClrMapping/>
  </p:clrMapOvr>
  <p:transition advClick="0" advTm="45000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146</Words>
  <Application>Microsoft Office PowerPoint</Application>
  <PresentationFormat>Bildschirmpräsentation (4:3)</PresentationFormat>
  <Paragraphs>37</Paragraphs>
  <Slides>12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5" baseType="lpstr">
      <vt:lpstr>Arial</vt:lpstr>
      <vt:lpstr>Calibri</vt:lpstr>
      <vt:lpstr>Larissa-Design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Caroline</dc:creator>
  <cp:lastModifiedBy>Caroline</cp:lastModifiedBy>
  <cp:revision>45</cp:revision>
  <dcterms:created xsi:type="dcterms:W3CDTF">2013-10-15T12:06:20Z</dcterms:created>
  <dcterms:modified xsi:type="dcterms:W3CDTF">2016-01-06T00:18:44Z</dcterms:modified>
</cp:coreProperties>
</file>