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58" r:id="rId6"/>
    <p:sldId id="260" r:id="rId7"/>
    <p:sldId id="262" r:id="rId8"/>
    <p:sldId id="266" r:id="rId9"/>
    <p:sldId id="264" r:id="rId10"/>
    <p:sldId id="267" r:id="rId11"/>
    <p:sldId id="265" r:id="rId12"/>
    <p:sldId id="268" r:id="rId13"/>
    <p:sldId id="263" r:id="rId14"/>
    <p:sldId id="269" r:id="rId15"/>
    <p:sldId id="270" r:id="rId16"/>
    <p:sldId id="271" r:id="rId17"/>
    <p:sldId id="274" r:id="rId18"/>
    <p:sldId id="276" r:id="rId19"/>
    <p:sldId id="275" r:id="rId20"/>
    <p:sldId id="273" r:id="rId21"/>
    <p:sldId id="277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C5"/>
    <a:srgbClr val="FF7D7D"/>
    <a:srgbClr val="FFA3A3"/>
    <a:srgbClr val="9E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0" autoAdjust="0"/>
    <p:restoredTop sz="94660"/>
  </p:normalViewPr>
  <p:slideViewPr>
    <p:cSldViewPr>
      <p:cViewPr varScale="1">
        <p:scale>
          <a:sx n="80" d="100"/>
          <a:sy n="80" d="100"/>
        </p:scale>
        <p:origin x="108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rgbClr val="9E0000"/>
            </a:gs>
            <a:gs pos="50000">
              <a:schemeClr val="bg1"/>
            </a:gs>
            <a:gs pos="100000">
              <a:schemeClr val="bg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23634" y="1946858"/>
            <a:ext cx="5626875" cy="646331"/>
          </a:xfrm>
          <a:prstGeom prst="rect">
            <a:avLst/>
          </a:prstGeom>
          <a:gradFill>
            <a:gsLst>
              <a:gs pos="34000">
                <a:schemeClr val="tx2">
                  <a:lumMod val="75000"/>
                </a:schemeClr>
              </a:gs>
              <a:gs pos="74000">
                <a:schemeClr val="accent1">
                  <a:shade val="93000"/>
                  <a:satMod val="130000"/>
                </a:schemeClr>
              </a:gs>
              <a:gs pos="98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3600" dirty="0" smtClean="0"/>
              <a:t>Change </a:t>
            </a:r>
            <a:r>
              <a:rPr lang="de-CH" sz="3600" dirty="0" err="1" smtClean="0"/>
              <a:t>place</a:t>
            </a:r>
            <a:r>
              <a:rPr lang="de-CH" sz="3600" dirty="0" smtClean="0"/>
              <a:t>  –  </a:t>
            </a:r>
            <a:r>
              <a:rPr lang="de-CH" sz="3600" dirty="0" err="1" smtClean="0"/>
              <a:t>change</a:t>
            </a:r>
            <a:r>
              <a:rPr lang="de-CH" sz="3600" dirty="0" smtClean="0"/>
              <a:t> face</a:t>
            </a:r>
            <a:endParaRPr lang="de-CH" sz="36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1087466" y="1087493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 smtClean="0"/>
              <a:t>Unit 1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477220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GREAT BRITAIN</a:t>
            </a:r>
            <a:endParaRPr lang="de-CH" sz="44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5</a:t>
            </a:r>
          </a:p>
          <a:p>
            <a:pPr lvl="0" algn="ctr"/>
            <a:r>
              <a:rPr lang="en-GB" sz="6600" dirty="0"/>
              <a:t>Who is the most famous British person ever?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6</a:t>
            </a:r>
          </a:p>
          <a:p>
            <a:pPr lvl="0" algn="ctr"/>
            <a:r>
              <a:rPr lang="en-GB" sz="6600" dirty="0"/>
              <a:t>What do you know about the British Royal family?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8167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7</a:t>
            </a:r>
          </a:p>
          <a:p>
            <a:pPr lvl="0" algn="ctr"/>
            <a:r>
              <a:rPr lang="en-GB" sz="5400" dirty="0"/>
              <a:t>What are the differences between England and your country </a:t>
            </a:r>
            <a:r>
              <a:rPr lang="en-GB" sz="4000" dirty="0"/>
              <a:t>(or other European countries)</a:t>
            </a:r>
            <a:r>
              <a:rPr lang="en-GB" sz="4400" dirty="0"/>
              <a:t>?</a:t>
            </a:r>
            <a:endParaRPr lang="de-CH" sz="6000" dirty="0"/>
          </a:p>
          <a:p>
            <a:pPr lvl="0" algn="ctr"/>
            <a:endParaRPr lang="en-GB" sz="200" dirty="0" smtClean="0"/>
          </a:p>
          <a:p>
            <a:pPr lvl="0" algn="ctr"/>
            <a:endParaRPr lang="de-CH" sz="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592508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3704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8</a:t>
            </a:r>
          </a:p>
          <a:p>
            <a:pPr lvl="0"/>
            <a:r>
              <a:rPr lang="en-GB" sz="6000" dirty="0"/>
              <a:t>What would you like to do and see in Britain on a three-week holiday?</a:t>
            </a:r>
            <a:endParaRPr lang="de-CH" sz="60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38164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9</a:t>
            </a:r>
          </a:p>
          <a:p>
            <a:pPr lvl="0" algn="ctr"/>
            <a:r>
              <a:rPr lang="en-GB" sz="7200" dirty="0"/>
              <a:t>Do you like British fashion and music?</a:t>
            </a:r>
            <a:endParaRPr lang="de-CH" sz="72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9"/>
            <a:ext cx="7632848" cy="43704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1</a:t>
            </a:r>
          </a:p>
          <a:p>
            <a:pPr lvl="0" algn="ctr"/>
            <a:r>
              <a:rPr lang="en-GB" sz="6000" dirty="0"/>
              <a:t>What images spring to mind when you hear the country Scotland?</a:t>
            </a:r>
            <a:endParaRPr lang="de-CH" sz="60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216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10</a:t>
            </a:r>
          </a:p>
          <a:p>
            <a:pPr lvl="0" algn="ctr"/>
            <a:r>
              <a:rPr lang="en-GB" sz="6000" dirty="0"/>
              <a:t>What was the last news story you read or heard about Great Britain?</a:t>
            </a:r>
            <a:endParaRPr lang="de-CH" sz="6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428797" y="1637893"/>
            <a:ext cx="4738022" cy="1323439"/>
          </a:xfrm>
          <a:prstGeom prst="rect">
            <a:avLst/>
          </a:prstGeom>
          <a:gradFill>
            <a:gsLst>
              <a:gs pos="34000">
                <a:schemeClr val="tx2">
                  <a:lumMod val="75000"/>
                </a:schemeClr>
              </a:gs>
              <a:gs pos="74000">
                <a:schemeClr val="accent1">
                  <a:shade val="93000"/>
                  <a:satMod val="130000"/>
                </a:schemeClr>
              </a:gs>
              <a:gs pos="98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3600"/>
            </a:lvl1pPr>
          </a:lstStyle>
          <a:p>
            <a:r>
              <a:rPr lang="de-CH" sz="8000" dirty="0"/>
              <a:t>THE END</a:t>
            </a:r>
          </a:p>
        </p:txBody>
      </p:sp>
      <p:sp>
        <p:nvSpPr>
          <p:cNvPr id="5" name="Textfeld 4"/>
          <p:cNvSpPr txBox="1"/>
          <p:nvPr/>
        </p:nvSpPr>
        <p:spPr>
          <a:xfrm rot="19380331">
            <a:off x="1087466" y="1087493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 smtClean="0"/>
              <a:t>Unit 1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477220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GREAT BRITAIN</a:t>
            </a:r>
            <a:endParaRPr lang="de-CH" sz="44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3396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2</a:t>
            </a:r>
          </a:p>
          <a:p>
            <a:pPr lvl="0" algn="ctr"/>
            <a:r>
              <a:rPr lang="en-GB" sz="6000" dirty="0"/>
              <a:t>What do you know about the Loch Ness Monster? Does it exist?</a:t>
            </a:r>
            <a:endParaRPr lang="de-CH" sz="6000" dirty="0"/>
          </a:p>
          <a:p>
            <a:pPr lvl="0" algn="ctr"/>
            <a:endParaRPr lang="de-CH" sz="8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3</a:t>
            </a:r>
          </a:p>
          <a:p>
            <a:pPr lvl="0" algn="ctr"/>
            <a:r>
              <a:rPr lang="en-GB" sz="5200" dirty="0"/>
              <a:t>What is Scotland most famous for? </a:t>
            </a:r>
            <a:endParaRPr lang="en-GB" sz="5200" dirty="0" smtClean="0"/>
          </a:p>
          <a:p>
            <a:pPr lvl="0" algn="ctr"/>
            <a:r>
              <a:rPr lang="en-GB" sz="5200" dirty="0" smtClean="0"/>
              <a:t>What </a:t>
            </a:r>
            <a:r>
              <a:rPr lang="en-GB" sz="5200" dirty="0"/>
              <a:t>is England most famous for</a:t>
            </a:r>
            <a:r>
              <a:rPr lang="en-GB" sz="5200" dirty="0" smtClean="0"/>
              <a:t>?</a:t>
            </a:r>
            <a:endParaRPr lang="de-CH" sz="5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520500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782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4</a:t>
            </a:r>
          </a:p>
          <a:p>
            <a:pPr lvl="0" algn="ctr"/>
            <a:r>
              <a:rPr lang="en-GB" sz="7000" dirty="0"/>
              <a:t>What do you know about British food and weather</a:t>
            </a:r>
            <a:r>
              <a:rPr lang="en-GB" sz="7000" dirty="0" smtClean="0"/>
              <a:t>?</a:t>
            </a:r>
            <a:endParaRPr lang="de-CH" sz="7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12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-4701" y="2027859"/>
            <a:ext cx="6480705" cy="144655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Change </a:t>
            </a:r>
            <a:r>
              <a:rPr lang="de-CH" sz="4400" dirty="0" err="1" smtClean="0"/>
              <a:t>place</a:t>
            </a:r>
            <a:r>
              <a:rPr lang="de-CH" sz="4400" dirty="0" smtClean="0"/>
              <a:t> – </a:t>
            </a:r>
            <a:r>
              <a:rPr lang="de-CH" sz="4400" dirty="0" err="1" smtClean="0"/>
              <a:t>change</a:t>
            </a:r>
            <a:r>
              <a:rPr lang="de-CH" sz="4400" dirty="0" smtClean="0"/>
              <a:t> face NOW!</a:t>
            </a:r>
            <a:endParaRPr lang="de-CH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66338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 advClick="0" advTm="30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Microsoft Office PowerPoint</Application>
  <PresentationFormat>Bildschirmpräsentation (4:3)</PresentationFormat>
  <Paragraphs>46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4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Caroline</dc:creator>
  <cp:lastModifiedBy>Caroline</cp:lastModifiedBy>
  <cp:revision>43</cp:revision>
  <dcterms:created xsi:type="dcterms:W3CDTF">2013-10-15T12:06:20Z</dcterms:created>
  <dcterms:modified xsi:type="dcterms:W3CDTF">2016-01-06T00:18:24Z</dcterms:modified>
</cp:coreProperties>
</file>