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8" r:id="rId8"/>
    <p:sldId id="269" r:id="rId9"/>
    <p:sldId id="271" r:id="rId10"/>
    <p:sldId id="276" r:id="rId11"/>
    <p:sldId id="273" r:id="rId12"/>
    <p:sldId id="277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4B"/>
    <a:srgbClr val="717171"/>
    <a:srgbClr val="343434"/>
    <a:srgbClr val="1F1F1F"/>
    <a:srgbClr val="90909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3" autoAdjust="0"/>
    <p:restoredTop sz="94660"/>
  </p:normalViewPr>
  <p:slideViewPr>
    <p:cSldViewPr>
      <p:cViewPr varScale="1">
        <p:scale>
          <a:sx n="99" d="100"/>
          <a:sy n="99" d="100"/>
        </p:scale>
        <p:origin x="7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bg1">
                <a:lumMod val="50000"/>
              </a:schemeClr>
            </a:gs>
            <a:gs pos="50000">
              <a:schemeClr val="bg1">
                <a:lumMod val="85000"/>
              </a:schemeClr>
            </a:gs>
            <a:gs pos="100000">
              <a:schemeClr val="bg1">
                <a:lumMod val="9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4495-3F0B-47F0-868D-06C8A09EFA2D}" type="datetimeFigureOut">
              <a:rPr lang="de-CH" smtClean="0"/>
              <a:pPr/>
              <a:t>05.10.2014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23634" y="1946858"/>
            <a:ext cx="5626875" cy="646331"/>
          </a:xfrm>
          <a:prstGeom prst="rect">
            <a:avLst/>
          </a:prstGeom>
          <a:gradFill>
            <a:gsLst>
              <a:gs pos="0">
                <a:srgbClr val="1F1F1F"/>
              </a:gs>
              <a:gs pos="80000">
                <a:srgbClr val="717171"/>
              </a:gs>
              <a:gs pos="100000">
                <a:srgbClr val="90909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3600" dirty="0" smtClean="0"/>
              <a:t>Change </a:t>
            </a:r>
            <a:r>
              <a:rPr lang="de-CH" sz="3600" dirty="0" err="1" smtClean="0"/>
              <a:t>place</a:t>
            </a:r>
            <a:r>
              <a:rPr lang="de-CH" sz="3600" dirty="0" smtClean="0"/>
              <a:t>  –  </a:t>
            </a:r>
            <a:r>
              <a:rPr lang="de-CH" sz="3600" dirty="0" err="1" smtClean="0"/>
              <a:t>change</a:t>
            </a:r>
            <a:r>
              <a:rPr lang="de-CH" sz="3600" dirty="0" smtClean="0"/>
              <a:t> face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</a:t>
            </a:r>
            <a:r>
              <a:rPr lang="de-CH" sz="4400" b="1" dirty="0" smtClean="0"/>
              <a:t>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TOURISM</a:t>
            </a:r>
            <a:endParaRPr lang="de-CH" sz="4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9</a:t>
            </a:r>
          </a:p>
          <a:p>
            <a:pPr lvl="0" algn="ctr"/>
            <a:r>
              <a:rPr lang="en-GB" sz="6600" dirty="0"/>
              <a:t>Do tourists really get to see the real countries they visit?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10</a:t>
            </a:r>
          </a:p>
          <a:p>
            <a:pPr lvl="0" algn="ctr"/>
            <a:r>
              <a:rPr lang="en-GB" sz="6600" dirty="0"/>
              <a:t>How has tourism changed over the past years?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428797" y="1637890"/>
            <a:ext cx="4738022" cy="1323439"/>
          </a:xfrm>
          <a:prstGeom prst="rect">
            <a:avLst/>
          </a:prstGeom>
          <a:gradFill>
            <a:gsLst>
              <a:gs pos="0">
                <a:srgbClr val="1F1F1F"/>
              </a:gs>
              <a:gs pos="80000">
                <a:srgbClr val="4B4B4B"/>
              </a:gs>
              <a:gs pos="100000">
                <a:srgbClr val="717171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8000" dirty="0" smtClean="0"/>
              <a:t>THE END</a:t>
            </a:r>
            <a:endParaRPr lang="de-CH" sz="80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</a:t>
            </a:r>
            <a:r>
              <a:rPr lang="de-CH" sz="4400" b="1" dirty="0" smtClean="0"/>
              <a:t>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TOURISM</a:t>
            </a:r>
            <a:endParaRPr lang="de-CH" sz="4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4860032" y="4030452"/>
            <a:ext cx="3742184" cy="242287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9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</a:t>
            </a:r>
          </a:p>
          <a:p>
            <a:pPr lvl="0" algn="ctr"/>
            <a:r>
              <a:rPr lang="en-GB" sz="6600" dirty="0"/>
              <a:t>How important is tourism to your country?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801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2</a:t>
            </a:r>
          </a:p>
          <a:p>
            <a:pPr lvl="0" algn="ctr"/>
            <a:r>
              <a:rPr lang="en-GB" sz="6600" dirty="0"/>
              <a:t>What are the major tourist attractions in your country?</a:t>
            </a:r>
            <a:endParaRPr lang="de-CH" sz="6600" dirty="0"/>
          </a:p>
          <a:p>
            <a:pPr lvl="0" algn="ctr"/>
            <a:endParaRPr lang="de-CH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89254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62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3</a:t>
            </a:r>
          </a:p>
          <a:p>
            <a:pPr lvl="0" algn="ctr"/>
            <a:r>
              <a:rPr lang="en-GB" sz="6600" dirty="0"/>
              <a:t>Would you like to work in tourism? Why yes/no?</a:t>
            </a:r>
            <a:endParaRPr lang="de-CH" sz="6600" dirty="0"/>
          </a:p>
          <a:p>
            <a:pPr lvl="0" algn="ctr"/>
            <a:endParaRPr lang="de-CH" sz="11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628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4</a:t>
            </a:r>
          </a:p>
          <a:p>
            <a:pPr lvl="0" algn="ctr"/>
            <a:r>
              <a:rPr lang="en-GB" sz="6600" dirty="0"/>
              <a:t>What are the good and bad things about tourism?</a:t>
            </a:r>
            <a:endParaRPr lang="de-CH" sz="6600" dirty="0"/>
          </a:p>
          <a:p>
            <a:pPr lvl="0" algn="ctr"/>
            <a:endParaRPr lang="de-CH" sz="11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5</a:t>
            </a:r>
          </a:p>
          <a:p>
            <a:pPr lvl="0" algn="ctr"/>
            <a:r>
              <a:rPr lang="en-GB" sz="6600" dirty="0"/>
              <a:t>What do you think of the idea of space tourism?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462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6</a:t>
            </a:r>
          </a:p>
          <a:p>
            <a:pPr lvl="0" algn="ctr"/>
            <a:r>
              <a:rPr lang="en-GB" sz="5600" dirty="0"/>
              <a:t>What do you think is the difference between a tourist and a backpacker?</a:t>
            </a:r>
            <a:endParaRPr lang="de-CH" sz="5600" dirty="0"/>
          </a:p>
          <a:p>
            <a:pPr lvl="0" algn="ctr"/>
            <a:endParaRPr lang="en-GB" dirty="0" smtClean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1242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7</a:t>
            </a:r>
          </a:p>
          <a:p>
            <a:pPr lvl="0" algn="ctr"/>
            <a:r>
              <a:rPr lang="en-GB" sz="5400" dirty="0"/>
              <a:t>Do you think tourism helps people in the world understand each other?</a:t>
            </a:r>
            <a:endParaRPr lang="de-CH" sz="5400" dirty="0"/>
          </a:p>
          <a:p>
            <a:pPr lvl="0" algn="ctr"/>
            <a:endParaRPr lang="en-GB" sz="200" dirty="0" smtClean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8</a:t>
            </a:r>
          </a:p>
          <a:p>
            <a:pPr lvl="0" algn="ctr"/>
            <a:r>
              <a:rPr lang="en-GB" sz="6600" dirty="0"/>
              <a:t>Is tourism something that only rich people take part in?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35757"/>
          <a:stretch/>
        </p:blipFill>
        <p:spPr>
          <a:xfrm>
            <a:off x="6942609" y="5517232"/>
            <a:ext cx="1445815" cy="936090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Bildschirmpräsentation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Caroline</dc:creator>
  <cp:lastModifiedBy>Caroline</cp:lastModifiedBy>
  <cp:revision>37</cp:revision>
  <dcterms:created xsi:type="dcterms:W3CDTF">2013-10-15T12:06:20Z</dcterms:created>
  <dcterms:modified xsi:type="dcterms:W3CDTF">2014-10-05T14:01:20Z</dcterms:modified>
</cp:coreProperties>
</file>