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56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B0B54-BDD3-4CA8-825B-C76E0240A4B3}" type="datetimeFigureOut">
              <a:rPr lang="de-CH" smtClean="0"/>
              <a:t>24.09.2012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1864-82B1-4D40-A523-55C3AD366A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96842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B0B54-BDD3-4CA8-825B-C76E0240A4B3}" type="datetimeFigureOut">
              <a:rPr lang="de-CH" smtClean="0"/>
              <a:t>24.09.2012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1864-82B1-4D40-A523-55C3AD366A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0550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275035"/>
            <a:ext cx="1543051" cy="585073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2" y="275035"/>
            <a:ext cx="4476751" cy="585073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B0B54-BDD3-4CA8-825B-C76E0240A4B3}" type="datetimeFigureOut">
              <a:rPr lang="de-CH" smtClean="0"/>
              <a:t>24.09.2012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1864-82B1-4D40-A523-55C3AD366A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1481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B0B54-BDD3-4CA8-825B-C76E0240A4B3}" type="datetimeFigureOut">
              <a:rPr lang="de-CH" smtClean="0"/>
              <a:t>24.09.2012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1864-82B1-4D40-A523-55C3AD366A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06251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B0B54-BDD3-4CA8-825B-C76E0240A4B3}" type="datetimeFigureOut">
              <a:rPr lang="de-CH" smtClean="0"/>
              <a:t>24.09.2012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1864-82B1-4D40-A523-55C3AD366A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0092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1" y="1600201"/>
            <a:ext cx="30099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1" y="1600201"/>
            <a:ext cx="30099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B0B54-BDD3-4CA8-825B-C76E0240A4B3}" type="datetimeFigureOut">
              <a:rPr lang="de-CH" smtClean="0"/>
              <a:t>24.09.2012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1864-82B1-4D40-A523-55C3AD366A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2301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B0B54-BDD3-4CA8-825B-C76E0240A4B3}" type="datetimeFigureOut">
              <a:rPr lang="de-CH" smtClean="0"/>
              <a:t>24.09.2012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1864-82B1-4D40-A523-55C3AD366A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58482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B0B54-BDD3-4CA8-825B-C76E0240A4B3}" type="datetimeFigureOut">
              <a:rPr lang="de-CH" smtClean="0"/>
              <a:t>24.09.2012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1864-82B1-4D40-A523-55C3AD366A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28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B0B54-BDD3-4CA8-825B-C76E0240A4B3}" type="datetimeFigureOut">
              <a:rPr lang="de-CH" smtClean="0"/>
              <a:t>24.09.2012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1864-82B1-4D40-A523-55C3AD366A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31796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B0B54-BDD3-4CA8-825B-C76E0240A4B3}" type="datetimeFigureOut">
              <a:rPr lang="de-CH" smtClean="0"/>
              <a:t>24.09.2012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1864-82B1-4D40-A523-55C3AD366A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8556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B0B54-BDD3-4CA8-825B-C76E0240A4B3}" type="datetimeFigureOut">
              <a:rPr lang="de-CH" smtClean="0"/>
              <a:t>24.09.2012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1864-82B1-4D40-A523-55C3AD366A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9036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B0B54-BDD3-4CA8-825B-C76E0240A4B3}" type="datetimeFigureOut">
              <a:rPr lang="de-CH" smtClean="0"/>
              <a:t>24.09.2012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1864-82B1-4D40-A523-55C3AD366A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3346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161"/>
          <a:stretch/>
        </p:blipFill>
        <p:spPr bwMode="auto">
          <a:xfrm>
            <a:off x="-108520" y="51470"/>
            <a:ext cx="9001000" cy="5061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996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1510"/>
            <a:ext cx="9219291" cy="4315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bgerundetes Rechteck 3"/>
          <p:cNvSpPr/>
          <p:nvPr/>
        </p:nvSpPr>
        <p:spPr>
          <a:xfrm>
            <a:off x="611560" y="411510"/>
            <a:ext cx="648072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Abgerundetes Rechteck 6"/>
          <p:cNvSpPr/>
          <p:nvPr/>
        </p:nvSpPr>
        <p:spPr>
          <a:xfrm>
            <a:off x="5148064" y="419894"/>
            <a:ext cx="585986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Abgerundetes Rechteck 7"/>
          <p:cNvSpPr/>
          <p:nvPr/>
        </p:nvSpPr>
        <p:spPr>
          <a:xfrm>
            <a:off x="8100392" y="452686"/>
            <a:ext cx="648072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Abgerundetes Rechteck 8"/>
          <p:cNvSpPr/>
          <p:nvPr/>
        </p:nvSpPr>
        <p:spPr>
          <a:xfrm>
            <a:off x="3419872" y="748011"/>
            <a:ext cx="432048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Abgerundetes Rechteck 9"/>
          <p:cNvSpPr/>
          <p:nvPr/>
        </p:nvSpPr>
        <p:spPr>
          <a:xfrm>
            <a:off x="7879134" y="811560"/>
            <a:ext cx="1085353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Abgerundetes Rechteck 10"/>
          <p:cNvSpPr/>
          <p:nvPr/>
        </p:nvSpPr>
        <p:spPr>
          <a:xfrm>
            <a:off x="1068760" y="1154460"/>
            <a:ext cx="836240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Abgerundetes Rechteck 11"/>
          <p:cNvSpPr/>
          <p:nvPr/>
        </p:nvSpPr>
        <p:spPr>
          <a:xfrm>
            <a:off x="7631484" y="1144935"/>
            <a:ext cx="972963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Abgerundetes Rechteck 12"/>
          <p:cNvSpPr/>
          <p:nvPr/>
        </p:nvSpPr>
        <p:spPr>
          <a:xfrm>
            <a:off x="3211885" y="1506885"/>
            <a:ext cx="493340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Abgerundetes Rechteck 13"/>
          <p:cNvSpPr/>
          <p:nvPr/>
        </p:nvSpPr>
        <p:spPr>
          <a:xfrm>
            <a:off x="6745660" y="1525935"/>
            <a:ext cx="950540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" name="Abgerundetes Rechteck 14"/>
          <p:cNvSpPr/>
          <p:nvPr/>
        </p:nvSpPr>
        <p:spPr>
          <a:xfrm>
            <a:off x="382960" y="1878360"/>
            <a:ext cx="1103920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Abgerundetes Rechteck 15"/>
          <p:cNvSpPr/>
          <p:nvPr/>
        </p:nvSpPr>
        <p:spPr>
          <a:xfrm>
            <a:off x="3470040" y="1878360"/>
            <a:ext cx="741920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Abgerundetes Rechteck 16"/>
          <p:cNvSpPr/>
          <p:nvPr/>
        </p:nvSpPr>
        <p:spPr>
          <a:xfrm>
            <a:off x="5345485" y="1859310"/>
            <a:ext cx="464765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Abgerundetes Rechteck 17"/>
          <p:cNvSpPr/>
          <p:nvPr/>
        </p:nvSpPr>
        <p:spPr>
          <a:xfrm>
            <a:off x="8640451" y="1873896"/>
            <a:ext cx="648072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Abgerundetes Rechteck 18"/>
          <p:cNvSpPr/>
          <p:nvPr/>
        </p:nvSpPr>
        <p:spPr>
          <a:xfrm>
            <a:off x="125784" y="2221260"/>
            <a:ext cx="809811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" name="Abgerundetes Rechteck 19"/>
          <p:cNvSpPr/>
          <p:nvPr/>
        </p:nvSpPr>
        <p:spPr>
          <a:xfrm>
            <a:off x="2573710" y="2211735"/>
            <a:ext cx="1350218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" name="Abgerundetes Rechteck 20"/>
          <p:cNvSpPr/>
          <p:nvPr/>
        </p:nvSpPr>
        <p:spPr>
          <a:xfrm>
            <a:off x="4183434" y="2202210"/>
            <a:ext cx="1112465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" name="Abgerundetes Rechteck 21"/>
          <p:cNvSpPr/>
          <p:nvPr/>
        </p:nvSpPr>
        <p:spPr>
          <a:xfrm>
            <a:off x="8069635" y="2211735"/>
            <a:ext cx="648072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Abgerundetes Rechteck 22"/>
          <p:cNvSpPr/>
          <p:nvPr/>
        </p:nvSpPr>
        <p:spPr>
          <a:xfrm>
            <a:off x="1630735" y="2583210"/>
            <a:ext cx="420985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Abgerundetes Rechteck 23"/>
          <p:cNvSpPr/>
          <p:nvPr/>
        </p:nvSpPr>
        <p:spPr>
          <a:xfrm>
            <a:off x="2383210" y="2583210"/>
            <a:ext cx="748630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5" name="Abgerundetes Rechteck 24"/>
          <p:cNvSpPr/>
          <p:nvPr/>
        </p:nvSpPr>
        <p:spPr>
          <a:xfrm>
            <a:off x="5259760" y="2573685"/>
            <a:ext cx="752400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6" name="Abgerundetes Rechteck 25"/>
          <p:cNvSpPr/>
          <p:nvPr/>
        </p:nvSpPr>
        <p:spPr>
          <a:xfrm>
            <a:off x="7059985" y="2564160"/>
            <a:ext cx="464343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7" name="Abgerundetes Rechteck 26"/>
          <p:cNvSpPr/>
          <p:nvPr/>
        </p:nvSpPr>
        <p:spPr>
          <a:xfrm>
            <a:off x="1078285" y="2926110"/>
            <a:ext cx="893390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8" name="Abgerundetes Rechteck 27"/>
          <p:cNvSpPr/>
          <p:nvPr/>
        </p:nvSpPr>
        <p:spPr>
          <a:xfrm>
            <a:off x="3630984" y="2935635"/>
            <a:ext cx="796999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9" name="Abgerundetes Rechteck 28"/>
          <p:cNvSpPr/>
          <p:nvPr/>
        </p:nvSpPr>
        <p:spPr>
          <a:xfrm>
            <a:off x="259135" y="3269010"/>
            <a:ext cx="648072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0" name="Abgerundetes Rechteck 29"/>
          <p:cNvSpPr/>
          <p:nvPr/>
        </p:nvSpPr>
        <p:spPr>
          <a:xfrm>
            <a:off x="5278810" y="3278535"/>
            <a:ext cx="531440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1" name="Abgerundetes Rechteck 30"/>
          <p:cNvSpPr/>
          <p:nvPr/>
        </p:nvSpPr>
        <p:spPr>
          <a:xfrm>
            <a:off x="8640451" y="3278535"/>
            <a:ext cx="503549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2" name="Abgerundetes Rechteck 31"/>
          <p:cNvSpPr/>
          <p:nvPr/>
        </p:nvSpPr>
        <p:spPr>
          <a:xfrm>
            <a:off x="154360" y="3611910"/>
            <a:ext cx="914400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3" name="Abgerundetes Rechteck 32"/>
          <p:cNvSpPr/>
          <p:nvPr/>
        </p:nvSpPr>
        <p:spPr>
          <a:xfrm>
            <a:off x="1506910" y="3630960"/>
            <a:ext cx="544810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4" name="Abgerundetes Rechteck 33"/>
          <p:cNvSpPr/>
          <p:nvPr/>
        </p:nvSpPr>
        <p:spPr>
          <a:xfrm>
            <a:off x="4002460" y="3630960"/>
            <a:ext cx="425523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5" name="Abgerundetes Rechteck 34"/>
          <p:cNvSpPr/>
          <p:nvPr/>
        </p:nvSpPr>
        <p:spPr>
          <a:xfrm>
            <a:off x="125783" y="4011910"/>
            <a:ext cx="781423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6" name="Abgerundetes Rechteck 35"/>
          <p:cNvSpPr/>
          <p:nvPr/>
        </p:nvSpPr>
        <p:spPr>
          <a:xfrm>
            <a:off x="2345109" y="3983385"/>
            <a:ext cx="712415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7" name="Abgerundetes Rechteck 36"/>
          <p:cNvSpPr/>
          <p:nvPr/>
        </p:nvSpPr>
        <p:spPr>
          <a:xfrm>
            <a:off x="5021449" y="3983385"/>
            <a:ext cx="648072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8" name="Abgerundetes Rechteck 37"/>
          <p:cNvSpPr/>
          <p:nvPr/>
        </p:nvSpPr>
        <p:spPr>
          <a:xfrm>
            <a:off x="1118716" y="4323209"/>
            <a:ext cx="1005011" cy="2880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1125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(16:9)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xavier.turpain</dc:creator>
  <cp:lastModifiedBy>xavier.turpain</cp:lastModifiedBy>
  <cp:revision>3</cp:revision>
  <dcterms:created xsi:type="dcterms:W3CDTF">2012-09-24T15:14:50Z</dcterms:created>
  <dcterms:modified xsi:type="dcterms:W3CDTF">2012-09-24T15:24:06Z</dcterms:modified>
</cp:coreProperties>
</file>